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4" r:id="rId2"/>
    <p:sldId id="302" r:id="rId3"/>
    <p:sldId id="314" r:id="rId4"/>
    <p:sldId id="300" r:id="rId5"/>
    <p:sldId id="307" r:id="rId6"/>
    <p:sldId id="301" r:id="rId7"/>
    <p:sldId id="308" r:id="rId8"/>
    <p:sldId id="311" r:id="rId9"/>
    <p:sldId id="309" r:id="rId10"/>
    <p:sldId id="313" r:id="rId11"/>
    <p:sldId id="310" r:id="rId12"/>
    <p:sldId id="305" r:id="rId13"/>
    <p:sldId id="258" r:id="rId14"/>
    <p:sldId id="263" r:id="rId15"/>
    <p:sldId id="260" r:id="rId16"/>
    <p:sldId id="264" r:id="rId17"/>
    <p:sldId id="265" r:id="rId18"/>
    <p:sldId id="259" r:id="rId19"/>
    <p:sldId id="262" r:id="rId20"/>
    <p:sldId id="266" r:id="rId21"/>
    <p:sldId id="288" r:id="rId22"/>
    <p:sldId id="316" r:id="rId23"/>
    <p:sldId id="315" r:id="rId24"/>
    <p:sldId id="317" r:id="rId25"/>
    <p:sldId id="289" r:id="rId26"/>
    <p:sldId id="293"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3300"/>
    <a:srgbClr val="E2EAB4"/>
    <a:srgbClr val="0066FF"/>
    <a:srgbClr val="BAB4EA"/>
    <a:srgbClr val="AAF4B1"/>
    <a:srgbClr val="9900CC"/>
    <a:srgbClr val="CC33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7" autoAdjust="0"/>
    <p:restoredTop sz="93166" autoAdjust="0"/>
  </p:normalViewPr>
  <p:slideViewPr>
    <p:cSldViewPr>
      <p:cViewPr varScale="1">
        <p:scale>
          <a:sx n="81" d="100"/>
          <a:sy n="81" d="100"/>
        </p:scale>
        <p:origin x="139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7E469-0AD0-427A-8C36-E5FE654CCA11}" type="datetimeFigureOut">
              <a:rPr lang="en-US" smtClean="0"/>
              <a:t>3/12/2023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2635B-48A1-4894-B507-5A7F820D11E6}" type="slidenum">
              <a:rPr lang="en-US" smtClean="0"/>
              <a:t>‹#›</a:t>
            </a:fld>
            <a:endParaRPr lang="en-US"/>
          </a:p>
        </p:txBody>
      </p:sp>
    </p:spTree>
    <p:extLst>
      <p:ext uri="{BB962C8B-B14F-4D97-AF65-F5344CB8AC3E}">
        <p14:creationId xmlns:p14="http://schemas.microsoft.com/office/powerpoint/2010/main" val="54445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2635B-48A1-4894-B507-5A7F820D11E6}" type="slidenum">
              <a:rPr lang="en-US" smtClean="0"/>
              <a:t>2</a:t>
            </a:fld>
            <a:endParaRPr lang="en-US"/>
          </a:p>
        </p:txBody>
      </p:sp>
    </p:spTree>
    <p:extLst>
      <p:ext uri="{BB962C8B-B14F-4D97-AF65-F5344CB8AC3E}">
        <p14:creationId xmlns:p14="http://schemas.microsoft.com/office/powerpoint/2010/main" val="2381070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2635B-48A1-4894-B507-5A7F820D11E6}" type="slidenum">
              <a:rPr lang="en-US" smtClean="0"/>
              <a:t>12</a:t>
            </a:fld>
            <a:endParaRPr lang="en-US"/>
          </a:p>
        </p:txBody>
      </p:sp>
    </p:spTree>
    <p:extLst>
      <p:ext uri="{BB962C8B-B14F-4D97-AF65-F5344CB8AC3E}">
        <p14:creationId xmlns:p14="http://schemas.microsoft.com/office/powerpoint/2010/main" val="293269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2635B-48A1-4894-B507-5A7F820D11E6}" type="slidenum">
              <a:rPr lang="en-US" smtClean="0"/>
              <a:t>4</a:t>
            </a:fld>
            <a:endParaRPr lang="en-US"/>
          </a:p>
        </p:txBody>
      </p:sp>
    </p:spTree>
    <p:extLst>
      <p:ext uri="{BB962C8B-B14F-4D97-AF65-F5344CB8AC3E}">
        <p14:creationId xmlns:p14="http://schemas.microsoft.com/office/powerpoint/2010/main" val="463459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2635B-48A1-4894-B507-5A7F820D11E6}" type="slidenum">
              <a:rPr lang="en-US" smtClean="0"/>
              <a:t>5</a:t>
            </a:fld>
            <a:endParaRPr lang="en-US"/>
          </a:p>
        </p:txBody>
      </p:sp>
    </p:spTree>
    <p:extLst>
      <p:ext uri="{BB962C8B-B14F-4D97-AF65-F5344CB8AC3E}">
        <p14:creationId xmlns:p14="http://schemas.microsoft.com/office/powerpoint/2010/main" val="185829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2635B-48A1-4894-B507-5A7F820D11E6}" type="slidenum">
              <a:rPr lang="en-US" smtClean="0"/>
              <a:t>6</a:t>
            </a:fld>
            <a:endParaRPr lang="en-US"/>
          </a:p>
        </p:txBody>
      </p:sp>
    </p:spTree>
    <p:extLst>
      <p:ext uri="{BB962C8B-B14F-4D97-AF65-F5344CB8AC3E}">
        <p14:creationId xmlns:p14="http://schemas.microsoft.com/office/powerpoint/2010/main" val="398870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2635B-48A1-4894-B507-5A7F820D11E6}" type="slidenum">
              <a:rPr lang="en-US" smtClean="0"/>
              <a:t>7</a:t>
            </a:fld>
            <a:endParaRPr lang="en-US"/>
          </a:p>
        </p:txBody>
      </p:sp>
    </p:spTree>
    <p:extLst>
      <p:ext uri="{BB962C8B-B14F-4D97-AF65-F5344CB8AC3E}">
        <p14:creationId xmlns:p14="http://schemas.microsoft.com/office/powerpoint/2010/main" val="3211868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2635B-48A1-4894-B507-5A7F820D11E6}" type="slidenum">
              <a:rPr lang="en-US" smtClean="0"/>
              <a:t>8</a:t>
            </a:fld>
            <a:endParaRPr lang="en-US"/>
          </a:p>
        </p:txBody>
      </p:sp>
    </p:spTree>
    <p:extLst>
      <p:ext uri="{BB962C8B-B14F-4D97-AF65-F5344CB8AC3E}">
        <p14:creationId xmlns:p14="http://schemas.microsoft.com/office/powerpoint/2010/main" val="309924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2635B-48A1-4894-B507-5A7F820D11E6}" type="slidenum">
              <a:rPr lang="en-US" smtClean="0"/>
              <a:t>9</a:t>
            </a:fld>
            <a:endParaRPr lang="en-US"/>
          </a:p>
        </p:txBody>
      </p:sp>
    </p:spTree>
    <p:extLst>
      <p:ext uri="{BB962C8B-B14F-4D97-AF65-F5344CB8AC3E}">
        <p14:creationId xmlns:p14="http://schemas.microsoft.com/office/powerpoint/2010/main" val="582144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2635B-48A1-4894-B507-5A7F820D11E6}" type="slidenum">
              <a:rPr lang="en-US" smtClean="0"/>
              <a:t>10</a:t>
            </a:fld>
            <a:endParaRPr lang="en-US"/>
          </a:p>
        </p:txBody>
      </p:sp>
    </p:spTree>
    <p:extLst>
      <p:ext uri="{BB962C8B-B14F-4D97-AF65-F5344CB8AC3E}">
        <p14:creationId xmlns:p14="http://schemas.microsoft.com/office/powerpoint/2010/main" val="2903641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A2635B-48A1-4894-B507-5A7F820D11E6}" type="slidenum">
              <a:rPr lang="en-US" smtClean="0"/>
              <a:t>11</a:t>
            </a:fld>
            <a:endParaRPr lang="en-US"/>
          </a:p>
        </p:txBody>
      </p:sp>
    </p:spTree>
    <p:extLst>
      <p:ext uri="{BB962C8B-B14F-4D97-AF65-F5344CB8AC3E}">
        <p14:creationId xmlns:p14="http://schemas.microsoft.com/office/powerpoint/2010/main" val="995567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92115-0406-493A-A611-E4ACA35A1F3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A0CD08-0105-4176-993F-F00720D54CE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69A0D2-4AA1-4D5A-ADF3-E1F10535613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4D9EFAF-8624-495E-878A-D4153A6812D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F9234D3-8A9A-4BA2-B7FE-D8FA405C276F}"/>
              </a:ext>
            </a:extLst>
          </p:cNvPr>
          <p:cNvSpPr>
            <a:spLocks noGrp="1"/>
          </p:cNvSpPr>
          <p:nvPr>
            <p:ph type="sldNum" sz="quarter" idx="12"/>
          </p:nvPr>
        </p:nvSpPr>
        <p:spPr/>
        <p:txBody>
          <a:bodyPr/>
          <a:lstStyle>
            <a:lvl1pPr>
              <a:defRPr/>
            </a:lvl1pPr>
          </a:lstStyle>
          <a:p>
            <a:fld id="{FFB69DE5-B304-4B6E-8974-C2C53D7C7513}" type="slidenum">
              <a:rPr lang="en-US" altLang="en-US"/>
              <a:pPr/>
              <a:t>‹#›</a:t>
            </a:fld>
            <a:endParaRPr lang="en-US" altLang="en-US"/>
          </a:p>
        </p:txBody>
      </p:sp>
    </p:spTree>
    <p:extLst>
      <p:ext uri="{BB962C8B-B14F-4D97-AF65-F5344CB8AC3E}">
        <p14:creationId xmlns:p14="http://schemas.microsoft.com/office/powerpoint/2010/main" val="339698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2688-158E-44F8-9E63-2DC157599E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790AAA-08E3-40D3-96F0-B8A8419BC2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F01F10-62D1-488B-A5C0-E30AE645651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1DD0677-AB7D-4E51-AEFD-F3FB04752E2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97121B3-74AC-4431-A22E-DF9090B0FC59}"/>
              </a:ext>
            </a:extLst>
          </p:cNvPr>
          <p:cNvSpPr>
            <a:spLocks noGrp="1"/>
          </p:cNvSpPr>
          <p:nvPr>
            <p:ph type="sldNum" sz="quarter" idx="12"/>
          </p:nvPr>
        </p:nvSpPr>
        <p:spPr/>
        <p:txBody>
          <a:bodyPr/>
          <a:lstStyle>
            <a:lvl1pPr>
              <a:defRPr/>
            </a:lvl1pPr>
          </a:lstStyle>
          <a:p>
            <a:fld id="{F1C45E41-6829-4805-82A6-FC557564385D}" type="slidenum">
              <a:rPr lang="en-US" altLang="en-US"/>
              <a:pPr/>
              <a:t>‹#›</a:t>
            </a:fld>
            <a:endParaRPr lang="en-US" altLang="en-US"/>
          </a:p>
        </p:txBody>
      </p:sp>
    </p:spTree>
    <p:extLst>
      <p:ext uri="{BB962C8B-B14F-4D97-AF65-F5344CB8AC3E}">
        <p14:creationId xmlns:p14="http://schemas.microsoft.com/office/powerpoint/2010/main" val="340394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676479-1248-4003-94A1-B5B677998BB5}"/>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946124-29B1-4EEE-ADD8-A5A8D5397712}"/>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811AE4-62E9-447E-8B1B-138CE5E4BE9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C482D64-8722-4784-A7E2-42D7F850F0A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3D650E4-64F7-4D24-893D-2D39D7E36467}"/>
              </a:ext>
            </a:extLst>
          </p:cNvPr>
          <p:cNvSpPr>
            <a:spLocks noGrp="1"/>
          </p:cNvSpPr>
          <p:nvPr>
            <p:ph type="sldNum" sz="quarter" idx="12"/>
          </p:nvPr>
        </p:nvSpPr>
        <p:spPr/>
        <p:txBody>
          <a:bodyPr/>
          <a:lstStyle>
            <a:lvl1pPr>
              <a:defRPr/>
            </a:lvl1pPr>
          </a:lstStyle>
          <a:p>
            <a:fld id="{45D91191-A6D9-4257-92F2-9D71FAC73742}" type="slidenum">
              <a:rPr lang="en-US" altLang="en-US"/>
              <a:pPr/>
              <a:t>‹#›</a:t>
            </a:fld>
            <a:endParaRPr lang="en-US" altLang="en-US"/>
          </a:p>
        </p:txBody>
      </p:sp>
    </p:spTree>
    <p:extLst>
      <p:ext uri="{BB962C8B-B14F-4D97-AF65-F5344CB8AC3E}">
        <p14:creationId xmlns:p14="http://schemas.microsoft.com/office/powerpoint/2010/main" val="2547613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C840-561F-4852-8F9F-1BA4C4AA91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C47E7-C35A-48C9-B8F3-DED4C5373B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0009E-FFAC-491B-BC86-DEC60EC2694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8B0A301-AD66-4A7D-B3EC-4DD8904BBCC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757C744-BB9A-448A-83E7-C8D894E7F392}"/>
              </a:ext>
            </a:extLst>
          </p:cNvPr>
          <p:cNvSpPr>
            <a:spLocks noGrp="1"/>
          </p:cNvSpPr>
          <p:nvPr>
            <p:ph type="sldNum" sz="quarter" idx="12"/>
          </p:nvPr>
        </p:nvSpPr>
        <p:spPr/>
        <p:txBody>
          <a:bodyPr/>
          <a:lstStyle>
            <a:lvl1pPr>
              <a:defRPr/>
            </a:lvl1pPr>
          </a:lstStyle>
          <a:p>
            <a:fld id="{019162CB-8224-4F02-85A4-96163E678FFB}" type="slidenum">
              <a:rPr lang="en-US" altLang="en-US"/>
              <a:pPr/>
              <a:t>‹#›</a:t>
            </a:fld>
            <a:endParaRPr lang="en-US" altLang="en-US"/>
          </a:p>
        </p:txBody>
      </p:sp>
    </p:spTree>
    <p:extLst>
      <p:ext uri="{BB962C8B-B14F-4D97-AF65-F5344CB8AC3E}">
        <p14:creationId xmlns:p14="http://schemas.microsoft.com/office/powerpoint/2010/main" val="344423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1A810-EFC2-4E0D-9258-09B1EB7AF13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081793-B042-487E-B597-10DF8978A50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9B9E022-B921-4A91-B2A7-7B3189339D0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016C0D1-25E5-42CD-99F5-6CF866AD954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31EF3CA-313A-4019-8F2F-7A9435D8023E}"/>
              </a:ext>
            </a:extLst>
          </p:cNvPr>
          <p:cNvSpPr>
            <a:spLocks noGrp="1"/>
          </p:cNvSpPr>
          <p:nvPr>
            <p:ph type="sldNum" sz="quarter" idx="12"/>
          </p:nvPr>
        </p:nvSpPr>
        <p:spPr/>
        <p:txBody>
          <a:bodyPr/>
          <a:lstStyle>
            <a:lvl1pPr>
              <a:defRPr/>
            </a:lvl1pPr>
          </a:lstStyle>
          <a:p>
            <a:fld id="{AF100C30-880F-4705-8E0E-436D8F24B84C}" type="slidenum">
              <a:rPr lang="en-US" altLang="en-US"/>
              <a:pPr/>
              <a:t>‹#›</a:t>
            </a:fld>
            <a:endParaRPr lang="en-US" altLang="en-US"/>
          </a:p>
        </p:txBody>
      </p:sp>
    </p:spTree>
    <p:extLst>
      <p:ext uri="{BB962C8B-B14F-4D97-AF65-F5344CB8AC3E}">
        <p14:creationId xmlns:p14="http://schemas.microsoft.com/office/powerpoint/2010/main" val="199531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4A55D-6656-402C-90BB-49AA7B5913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0F6EC-13C0-494D-B1D2-545F4013D4F4}"/>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278871-9E49-400C-9426-1FC0003FAA5C}"/>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D94908-E652-46A3-AA54-F68325C006E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FF63B5F-9A6D-414D-859C-00CA950038C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4A4A59E-70F9-46B4-B033-733519DDC2A5}"/>
              </a:ext>
            </a:extLst>
          </p:cNvPr>
          <p:cNvSpPr>
            <a:spLocks noGrp="1"/>
          </p:cNvSpPr>
          <p:nvPr>
            <p:ph type="sldNum" sz="quarter" idx="12"/>
          </p:nvPr>
        </p:nvSpPr>
        <p:spPr/>
        <p:txBody>
          <a:bodyPr/>
          <a:lstStyle>
            <a:lvl1pPr>
              <a:defRPr/>
            </a:lvl1pPr>
          </a:lstStyle>
          <a:p>
            <a:fld id="{D6992015-2164-4969-9098-7C04D7517488}" type="slidenum">
              <a:rPr lang="en-US" altLang="en-US"/>
              <a:pPr/>
              <a:t>‹#›</a:t>
            </a:fld>
            <a:endParaRPr lang="en-US" altLang="en-US"/>
          </a:p>
        </p:txBody>
      </p:sp>
    </p:spTree>
    <p:extLst>
      <p:ext uri="{BB962C8B-B14F-4D97-AF65-F5344CB8AC3E}">
        <p14:creationId xmlns:p14="http://schemas.microsoft.com/office/powerpoint/2010/main" val="388931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07C9-5246-45E4-AAC6-014DB7846317}"/>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946448-AC9B-4234-B9E0-90E2F5E296A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4BE180-D766-4BF5-A8E9-43737EE74A3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144A10-E6DF-4396-989D-5F5F35CF10B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01ED2F-45A6-49BE-8F90-45026A66A21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B5FE00-2289-4795-8F7C-8E2C2109689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9EFAF3D-0037-42AF-9942-15E80601C82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19E0059-8B4D-4730-866D-3B34B018CFC8}"/>
              </a:ext>
            </a:extLst>
          </p:cNvPr>
          <p:cNvSpPr>
            <a:spLocks noGrp="1"/>
          </p:cNvSpPr>
          <p:nvPr>
            <p:ph type="sldNum" sz="quarter" idx="12"/>
          </p:nvPr>
        </p:nvSpPr>
        <p:spPr/>
        <p:txBody>
          <a:bodyPr/>
          <a:lstStyle>
            <a:lvl1pPr>
              <a:defRPr/>
            </a:lvl1pPr>
          </a:lstStyle>
          <a:p>
            <a:fld id="{82F1C3E4-2880-467C-B09A-BC00346D5B29}" type="slidenum">
              <a:rPr lang="en-US" altLang="en-US"/>
              <a:pPr/>
              <a:t>‹#›</a:t>
            </a:fld>
            <a:endParaRPr lang="en-US" altLang="en-US"/>
          </a:p>
        </p:txBody>
      </p:sp>
    </p:spTree>
    <p:extLst>
      <p:ext uri="{BB962C8B-B14F-4D97-AF65-F5344CB8AC3E}">
        <p14:creationId xmlns:p14="http://schemas.microsoft.com/office/powerpoint/2010/main" val="96330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A51E-6A56-464F-A0D8-69FCA4FA7E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B23F01-7A4A-473F-849F-E7E706D7334A}"/>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DFD66CD-4FBF-45BC-9A6F-456339A1CD8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3AF095F6-C7CF-4952-AE97-0A58FC76C2AB}"/>
              </a:ext>
            </a:extLst>
          </p:cNvPr>
          <p:cNvSpPr>
            <a:spLocks noGrp="1"/>
          </p:cNvSpPr>
          <p:nvPr>
            <p:ph type="sldNum" sz="quarter" idx="12"/>
          </p:nvPr>
        </p:nvSpPr>
        <p:spPr/>
        <p:txBody>
          <a:bodyPr/>
          <a:lstStyle>
            <a:lvl1pPr>
              <a:defRPr/>
            </a:lvl1pPr>
          </a:lstStyle>
          <a:p>
            <a:fld id="{6DB5C3C0-95B3-4512-B251-B4E69F54317F}" type="slidenum">
              <a:rPr lang="en-US" altLang="en-US"/>
              <a:pPr/>
              <a:t>‹#›</a:t>
            </a:fld>
            <a:endParaRPr lang="en-US" altLang="en-US"/>
          </a:p>
        </p:txBody>
      </p:sp>
    </p:spTree>
    <p:extLst>
      <p:ext uri="{BB962C8B-B14F-4D97-AF65-F5344CB8AC3E}">
        <p14:creationId xmlns:p14="http://schemas.microsoft.com/office/powerpoint/2010/main" val="317081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3F930-0C81-4274-B06B-896ED27BEB9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1494C8A-9FD2-45C7-97A6-59B2D32274A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8A12EB5-002F-4DD5-9ADF-8CB78BFFB7CE}"/>
              </a:ext>
            </a:extLst>
          </p:cNvPr>
          <p:cNvSpPr>
            <a:spLocks noGrp="1"/>
          </p:cNvSpPr>
          <p:nvPr>
            <p:ph type="sldNum" sz="quarter" idx="12"/>
          </p:nvPr>
        </p:nvSpPr>
        <p:spPr/>
        <p:txBody>
          <a:bodyPr/>
          <a:lstStyle>
            <a:lvl1pPr>
              <a:defRPr/>
            </a:lvl1pPr>
          </a:lstStyle>
          <a:p>
            <a:fld id="{870F35AB-8907-4FEB-857D-8E94F8B3DBE0}" type="slidenum">
              <a:rPr lang="en-US" altLang="en-US"/>
              <a:pPr/>
              <a:t>‹#›</a:t>
            </a:fld>
            <a:endParaRPr lang="en-US" altLang="en-US"/>
          </a:p>
        </p:txBody>
      </p:sp>
    </p:spTree>
    <p:extLst>
      <p:ext uri="{BB962C8B-B14F-4D97-AF65-F5344CB8AC3E}">
        <p14:creationId xmlns:p14="http://schemas.microsoft.com/office/powerpoint/2010/main" val="334449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71EB-8CA4-494C-9578-DAE154CAE87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569A0F-1275-4EF9-B1CC-85D5ECF1D1B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6E446E-68F4-4A6F-96B2-C0D545C165D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82D55D-36F9-4B20-B994-BDC14E2C76B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2E123D1-5D22-4129-B6CD-5E53AAB0FE6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B90BD05-E91C-4649-8B47-6F6E38AF636E}"/>
              </a:ext>
            </a:extLst>
          </p:cNvPr>
          <p:cNvSpPr>
            <a:spLocks noGrp="1"/>
          </p:cNvSpPr>
          <p:nvPr>
            <p:ph type="sldNum" sz="quarter" idx="12"/>
          </p:nvPr>
        </p:nvSpPr>
        <p:spPr/>
        <p:txBody>
          <a:bodyPr/>
          <a:lstStyle>
            <a:lvl1pPr>
              <a:defRPr/>
            </a:lvl1pPr>
          </a:lstStyle>
          <a:p>
            <a:fld id="{F0DBE32C-BFA9-4621-9EDC-1B28DF52253F}" type="slidenum">
              <a:rPr lang="en-US" altLang="en-US"/>
              <a:pPr/>
              <a:t>‹#›</a:t>
            </a:fld>
            <a:endParaRPr lang="en-US" altLang="en-US"/>
          </a:p>
        </p:txBody>
      </p:sp>
    </p:spTree>
    <p:extLst>
      <p:ext uri="{BB962C8B-B14F-4D97-AF65-F5344CB8AC3E}">
        <p14:creationId xmlns:p14="http://schemas.microsoft.com/office/powerpoint/2010/main" val="193323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5879-7509-4A94-82A5-BE9DCD5DD5A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C84513-478A-40C8-BA8D-C4EBBBC184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A00163-D691-4896-AF06-C12C76EF241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B535D-F314-4398-AA54-A3F205BC054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AE004C1-E4D0-4685-A783-5615FBDF978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865F372-9711-4A3F-940D-FA0EDF8B9C19}"/>
              </a:ext>
            </a:extLst>
          </p:cNvPr>
          <p:cNvSpPr>
            <a:spLocks noGrp="1"/>
          </p:cNvSpPr>
          <p:nvPr>
            <p:ph type="sldNum" sz="quarter" idx="12"/>
          </p:nvPr>
        </p:nvSpPr>
        <p:spPr/>
        <p:txBody>
          <a:bodyPr/>
          <a:lstStyle>
            <a:lvl1pPr>
              <a:defRPr/>
            </a:lvl1pPr>
          </a:lstStyle>
          <a:p>
            <a:fld id="{A853DAB8-F8F5-4C4A-A6CD-6FD7F1059D6C}" type="slidenum">
              <a:rPr lang="en-US" altLang="en-US"/>
              <a:pPr/>
              <a:t>‹#›</a:t>
            </a:fld>
            <a:endParaRPr lang="en-US" altLang="en-US"/>
          </a:p>
        </p:txBody>
      </p:sp>
    </p:spTree>
    <p:extLst>
      <p:ext uri="{BB962C8B-B14F-4D97-AF65-F5344CB8AC3E}">
        <p14:creationId xmlns:p14="http://schemas.microsoft.com/office/powerpoint/2010/main" val="225471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2883785-C0C2-4476-B18C-E514D04C4A01}"/>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5BFA0A8-DC4B-4F7C-ACC0-6D11C685786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F2E42F3-FB05-43C6-B1CA-B2093E893DB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F911446F-425B-4D86-A725-67EFDE2AB23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41F6C01C-664B-4D44-A72C-34EE60A98F9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09F6F3B-5ED5-433A-9D82-D5DF303CFF3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jpeg"/><Relationship Id="rId7"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4.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20.jpg"/><Relationship Id="rId7" Type="http://schemas.openxmlformats.org/officeDocument/2006/relationships/slide" Target="slide19.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10" Type="http://schemas.openxmlformats.org/officeDocument/2006/relationships/slide" Target="slide18.xml"/><Relationship Id="rId4" Type="http://schemas.openxmlformats.org/officeDocument/2006/relationships/slide" Target="slide20.xml"/><Relationship Id="rId9"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audio" Target="file:///D:\HOAN%20TOAN\am%20thanh\Anh%209\09%20E9%209.mp3" TargetMode="External"/><Relationship Id="rId5" Type="http://schemas.openxmlformats.org/officeDocument/2006/relationships/image" Target="../media/image32.png"/><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audio" Target="file:///D:\HOAN%20TOAN\am%20thanh\Anh%209\09%20Track%209.wma" TargetMode="Externa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audio" Target="file:///D:\HOAN%20TOAN\am%20thanh\Anh%209\09%20Track%209.wm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audio" Target="file:///D:\HOAN%20TOAN\am%20thanh\Anh%209\09%20Track%209.wma"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22" name="Text Box 6">
            <a:extLst>
              <a:ext uri="{FF2B5EF4-FFF2-40B4-BE49-F238E27FC236}">
                <a16:creationId xmlns:a16="http://schemas.microsoft.com/office/drawing/2014/main" id="{F314AD80-36BF-4AA5-88AD-D70C6E756BA1}"/>
              </a:ext>
            </a:extLst>
          </p:cNvPr>
          <p:cNvSpPr txBox="1">
            <a:spLocks noChangeArrowheads="1"/>
          </p:cNvSpPr>
          <p:nvPr/>
        </p:nvSpPr>
        <p:spPr bwMode="auto">
          <a:xfrm>
            <a:off x="2209800" y="2682876"/>
            <a:ext cx="51816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6600" b="1" dirty="0">
                <a:solidFill>
                  <a:srgbClr val="FF0000"/>
                </a:solidFill>
                <a:latin typeface="Times New Roman" panose="02020603050405020304" pitchFamily="18" charset="0"/>
              </a:rPr>
              <a:t>English 9</a:t>
            </a:r>
          </a:p>
        </p:txBody>
      </p:sp>
      <p:pic>
        <p:nvPicPr>
          <p:cNvPr id="60424" name="Picture 8">
            <a:extLst>
              <a:ext uri="{FF2B5EF4-FFF2-40B4-BE49-F238E27FC236}">
                <a16:creationId xmlns:a16="http://schemas.microsoft.com/office/drawing/2014/main" id="{13BAFFA2-78DA-4AB9-849D-DDC61FEA1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400800"/>
            <a:ext cx="8153400" cy="1428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0425" name="Object 9">
            <a:extLst>
              <a:ext uri="{FF2B5EF4-FFF2-40B4-BE49-F238E27FC236}">
                <a16:creationId xmlns:a16="http://schemas.microsoft.com/office/drawing/2014/main" id="{7348205B-2D85-48CF-9F28-31CDBF9BC551}"/>
              </a:ext>
            </a:extLst>
          </p:cNvPr>
          <p:cNvGraphicFramePr>
            <a:graphicFrameLocks noChangeAspect="1"/>
          </p:cNvGraphicFramePr>
          <p:nvPr>
            <p:extLst>
              <p:ext uri="{D42A27DB-BD31-4B8C-83A1-F6EECF244321}">
                <p14:modId xmlns:p14="http://schemas.microsoft.com/office/powerpoint/2010/main" val="2330217448"/>
              </p:ext>
            </p:extLst>
          </p:nvPr>
        </p:nvGraphicFramePr>
        <p:xfrm>
          <a:off x="2720975" y="4092575"/>
          <a:ext cx="3930650" cy="381000"/>
        </p:xfrm>
        <a:graphic>
          <a:graphicData uri="http://schemas.openxmlformats.org/presentationml/2006/ole">
            <mc:AlternateContent xmlns:mc="http://schemas.openxmlformats.org/markup-compatibility/2006">
              <mc:Choice xmlns:v="urn:schemas-microsoft-com:vml" Requires="v">
                <p:oleObj name="Clip" r:id="rId4" imgW="3930840" imgH="686520" progId="MS_ClipArt_Gallery.2">
                  <p:embed/>
                </p:oleObj>
              </mc:Choice>
              <mc:Fallback>
                <p:oleObj name="Clip" r:id="rId4" imgW="3930840" imgH="686520" progId="MS_ClipArt_Gallery.2">
                  <p:embed/>
                  <p:pic>
                    <p:nvPicPr>
                      <p:cNvPr id="60425" name="Object 9">
                        <a:extLst>
                          <a:ext uri="{FF2B5EF4-FFF2-40B4-BE49-F238E27FC236}">
                            <a16:creationId xmlns:a16="http://schemas.microsoft.com/office/drawing/2014/main" id="{7348205B-2D85-48CF-9F28-31CDBF9BC5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0975" y="4092575"/>
                        <a:ext cx="3930650" cy="3810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a:extLst>
              <a:ext uri="{FF2B5EF4-FFF2-40B4-BE49-F238E27FC236}">
                <a16:creationId xmlns:a16="http://schemas.microsoft.com/office/drawing/2014/main" id="{26739FDE-6E80-46C0-BFF9-202A0A39A46C}"/>
              </a:ext>
            </a:extLst>
          </p:cNvPr>
          <p:cNvSpPr/>
          <p:nvPr/>
        </p:nvSpPr>
        <p:spPr>
          <a:xfrm>
            <a:off x="533400" y="1219200"/>
            <a:ext cx="8153400" cy="3470449"/>
          </a:xfrm>
          <a:prstGeom prst="rect">
            <a:avLst/>
          </a:prstGeom>
          <a:noFill/>
        </p:spPr>
        <p:txBody>
          <a:bodyPr spcFirstLastPara="1" wrap="none" lIns="68580" tIns="34290" rIns="68580" bIns="34290" numCol="1">
            <a:prstTxWarp prst="textArchUp">
              <a:avLst>
                <a:gd name="adj" fmla="val 10689257"/>
              </a:avLst>
            </a:prstTxWarp>
            <a:spAutoFit/>
            <a:scene3d>
              <a:camera prst="orthographicFront"/>
              <a:lightRig rig="threePt" dir="t"/>
            </a:scene3d>
            <a:sp3d extrusionH="57150">
              <a:bevelT w="38100" h="38100" prst="angle"/>
            </a:sp3d>
          </a:bodyPr>
          <a:lstStyle/>
          <a:p>
            <a:pPr algn="ctr"/>
            <a:r>
              <a:rPr lang="en-US" sz="6600" b="1" dirty="0">
                <a:ln/>
                <a:pattFill prst="dkUpDiag">
                  <a:fgClr>
                    <a:schemeClr val="bg1">
                      <a:lumMod val="50000"/>
                    </a:schemeClr>
                  </a:fgClr>
                  <a:bgClr>
                    <a:schemeClr val="tx1">
                      <a:lumMod val="75000"/>
                      <a:lumOff val="25000"/>
                    </a:schemeClr>
                  </a:bgClr>
                </a:pattFill>
                <a:effectLst>
                  <a:glow rad="101600">
                    <a:schemeClr val="accent6">
                      <a:satMod val="175000"/>
                      <a:alpha val="40000"/>
                    </a:schemeClr>
                  </a:glow>
                  <a:outerShdw blurRad="60007" dist="200025" dir="15000000" sy="30000" kx="-1800000" algn="bl" rotWithShape="0">
                    <a:prstClr val="black">
                      <a:alpha val="32000"/>
                    </a:prstClr>
                  </a:outerShdw>
                </a:effectLst>
              </a:rPr>
              <a:t>WELCOME TO MY CLASS</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0425"/>
                                        </p:tgtEl>
                                        <p:attrNameLst>
                                          <p:attrName>style.visibility</p:attrName>
                                        </p:attrNameLst>
                                      </p:cBhvr>
                                      <p:to>
                                        <p:strVal val="visible"/>
                                      </p:to>
                                    </p:set>
                                    <p:animEffect transition="in" filter="box(out)">
                                      <p:cBhvr>
                                        <p:cTn id="7" dur="500"/>
                                        <p:tgtEl>
                                          <p:spTgt spid="60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2">
            <a:extLst>
              <a:ext uri="{FF2B5EF4-FFF2-40B4-BE49-F238E27FC236}">
                <a16:creationId xmlns:a16="http://schemas.microsoft.com/office/drawing/2014/main" id="{935954E7-9E89-43DE-BD01-A4A3FAC6F4EB}"/>
              </a:ext>
            </a:extLst>
          </p:cNvPr>
          <p:cNvSpPr txBox="1">
            <a:spLocks noChangeArrowheads="1"/>
          </p:cNvSpPr>
          <p:nvPr/>
        </p:nvSpPr>
        <p:spPr bwMode="auto">
          <a:xfrm>
            <a:off x="7401410" y="4532301"/>
            <a:ext cx="1020440" cy="34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rPr>
              <a:t>river</a:t>
            </a:r>
          </a:p>
        </p:txBody>
      </p:sp>
      <p:sp>
        <p:nvSpPr>
          <p:cNvPr id="7" name="Text Box 61">
            <a:extLst>
              <a:ext uri="{FF2B5EF4-FFF2-40B4-BE49-F238E27FC236}">
                <a16:creationId xmlns:a16="http://schemas.microsoft.com/office/drawing/2014/main" id="{F7046248-8EC3-4C47-98FD-10E421042E2C}"/>
              </a:ext>
            </a:extLst>
          </p:cNvPr>
          <p:cNvSpPr txBox="1">
            <a:spLocks noChangeArrowheads="1"/>
          </p:cNvSpPr>
          <p:nvPr/>
        </p:nvSpPr>
        <p:spPr bwMode="auto">
          <a:xfrm>
            <a:off x="-28575" y="-63115"/>
            <a:ext cx="84610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solidFill>
                  <a:srgbClr val="9900CC"/>
                </a:solidFill>
              </a:rPr>
              <a:t>I. Speak:</a:t>
            </a:r>
            <a:r>
              <a:rPr lang="en-US" altLang="en-US" sz="2400" b="1" dirty="0">
                <a:solidFill>
                  <a:srgbClr val="9900CC"/>
                </a:solidFill>
              </a:rPr>
              <a:t> </a:t>
            </a:r>
            <a:r>
              <a:rPr lang="en-US" altLang="en-US" i="1" dirty="0">
                <a:solidFill>
                  <a:srgbClr val="9900CC"/>
                </a:solidFill>
                <a:highlight>
                  <a:srgbClr val="FFFF00"/>
                </a:highlight>
              </a:rPr>
              <a:t>Asking-answering questions about villages</a:t>
            </a:r>
            <a:endParaRPr lang="en-US" altLang="en-US" sz="2400" i="1" dirty="0">
              <a:solidFill>
                <a:srgbClr val="9900CC"/>
              </a:solidFill>
              <a:highlight>
                <a:srgbClr val="FFFF00"/>
              </a:highlight>
            </a:endParaRPr>
          </a:p>
        </p:txBody>
      </p:sp>
      <p:sp>
        <p:nvSpPr>
          <p:cNvPr id="8" name="Rectangle 22">
            <a:extLst>
              <a:ext uri="{FF2B5EF4-FFF2-40B4-BE49-F238E27FC236}">
                <a16:creationId xmlns:a16="http://schemas.microsoft.com/office/drawing/2014/main" id="{4718D34A-37E1-4E7C-8702-1085A901CD29}"/>
              </a:ext>
            </a:extLst>
          </p:cNvPr>
          <p:cNvSpPr>
            <a:spLocks noChangeArrowheads="1"/>
          </p:cNvSpPr>
          <p:nvPr/>
        </p:nvSpPr>
        <p:spPr bwMode="auto">
          <a:xfrm>
            <a:off x="246918" y="737168"/>
            <a:ext cx="391477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u="sng" dirty="0">
                <a:solidFill>
                  <a:srgbClr val="C00000"/>
                </a:solidFill>
              </a:rPr>
              <a:t>TASK 2</a:t>
            </a:r>
            <a:r>
              <a:rPr lang="en-US" altLang="en-US" sz="2000" b="1" u="sng" dirty="0">
                <a:solidFill>
                  <a:srgbClr val="00B050"/>
                </a:solidFill>
              </a:rPr>
              <a:t>: Pair work: </a:t>
            </a:r>
            <a:r>
              <a:rPr lang="en-US" altLang="en-US" sz="2000" b="1" dirty="0">
                <a:solidFill>
                  <a:srgbClr val="00B050"/>
                </a:solidFill>
              </a:rPr>
              <a:t>Look at the picture with the information on it to ask and answer about </a:t>
            </a:r>
            <a:r>
              <a:rPr lang="en-US" altLang="en-US" sz="2000" b="1" dirty="0">
                <a:solidFill>
                  <a:srgbClr val="C00000"/>
                </a:solidFill>
              </a:rPr>
              <a:t>YOUR village</a:t>
            </a:r>
            <a:endParaRPr lang="en-US" altLang="en-US" b="1" dirty="0">
              <a:solidFill>
                <a:srgbClr val="C00000"/>
              </a:solidFill>
            </a:endParaRPr>
          </a:p>
        </p:txBody>
      </p:sp>
      <p:sp>
        <p:nvSpPr>
          <p:cNvPr id="6" name="Rectangle 22">
            <a:extLst>
              <a:ext uri="{FF2B5EF4-FFF2-40B4-BE49-F238E27FC236}">
                <a16:creationId xmlns:a16="http://schemas.microsoft.com/office/drawing/2014/main" id="{67AC29D4-1B3C-4346-B76F-FB28CFE48B95}"/>
              </a:ext>
            </a:extLst>
          </p:cNvPr>
          <p:cNvSpPr>
            <a:spLocks noChangeArrowheads="1"/>
          </p:cNvSpPr>
          <p:nvPr/>
        </p:nvSpPr>
        <p:spPr bwMode="auto">
          <a:xfrm>
            <a:off x="152400" y="2829888"/>
            <a:ext cx="2333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u="sng" dirty="0">
                <a:solidFill>
                  <a:srgbClr val="0066FF"/>
                </a:solidFill>
              </a:rPr>
              <a:t>SITUATION</a:t>
            </a:r>
            <a:r>
              <a:rPr lang="en-US" altLang="en-US" sz="2400" b="1" u="sng" dirty="0">
                <a:solidFill>
                  <a:srgbClr val="C00000"/>
                </a:solidFill>
              </a:rPr>
              <a:t> B</a:t>
            </a:r>
            <a:endParaRPr lang="en-US" altLang="en-US" sz="2000" b="1" dirty="0">
              <a:solidFill>
                <a:srgbClr val="C00000"/>
              </a:solidFill>
            </a:endParaRPr>
          </a:p>
        </p:txBody>
      </p:sp>
      <p:grpSp>
        <p:nvGrpSpPr>
          <p:cNvPr id="33" name="Group 28">
            <a:extLst>
              <a:ext uri="{FF2B5EF4-FFF2-40B4-BE49-F238E27FC236}">
                <a16:creationId xmlns:a16="http://schemas.microsoft.com/office/drawing/2014/main" id="{B9213790-CDA2-4731-BB24-A338EAA930FC}"/>
              </a:ext>
            </a:extLst>
          </p:cNvPr>
          <p:cNvGrpSpPr>
            <a:grpSpLocks/>
          </p:cNvGrpSpPr>
          <p:nvPr/>
        </p:nvGrpSpPr>
        <p:grpSpPr bwMode="auto">
          <a:xfrm>
            <a:off x="53799" y="4044256"/>
            <a:ext cx="4857935" cy="2656761"/>
            <a:chOff x="0" y="1584"/>
            <a:chExt cx="2688" cy="1536"/>
          </a:xfrm>
        </p:grpSpPr>
        <p:pic>
          <p:nvPicPr>
            <p:cNvPr id="37" name="Picture 29">
              <a:extLst>
                <a:ext uri="{FF2B5EF4-FFF2-40B4-BE49-F238E27FC236}">
                  <a16:creationId xmlns:a16="http://schemas.microsoft.com/office/drawing/2014/main" id="{24D5A6AB-7FDB-4A79-B567-A1E3FC088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4"/>
              <a:ext cx="2688" cy="153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0">
              <a:extLst>
                <a:ext uri="{FF2B5EF4-FFF2-40B4-BE49-F238E27FC236}">
                  <a16:creationId xmlns:a16="http://schemas.microsoft.com/office/drawing/2014/main" id="{DA049AC9-9617-42C9-9297-812FBB3B54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3999" r="2667" b="20313"/>
            <a:stretch>
              <a:fillRect/>
            </a:stretch>
          </p:blipFill>
          <p:spPr bwMode="auto">
            <a:xfrm>
              <a:off x="1344" y="2592"/>
              <a:ext cx="1344" cy="52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1">
              <a:extLst>
                <a:ext uri="{FF2B5EF4-FFF2-40B4-BE49-F238E27FC236}">
                  <a16:creationId xmlns:a16="http://schemas.microsoft.com/office/drawing/2014/main" id="{C8472BF9-0CD7-4FD6-A40C-F99BDBB8A5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t="17392"/>
            <a:stretch>
              <a:fillRect/>
            </a:stretch>
          </p:blipFill>
          <p:spPr bwMode="auto">
            <a:xfrm>
              <a:off x="0" y="1584"/>
              <a:ext cx="768" cy="67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2">
              <a:extLst>
                <a:ext uri="{FF2B5EF4-FFF2-40B4-BE49-F238E27FC236}">
                  <a16:creationId xmlns:a16="http://schemas.microsoft.com/office/drawing/2014/main" id="{01488FB0-DBD2-4E07-AF25-285F34EDA6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r="22223" b="37500"/>
            <a:stretch>
              <a:fillRect/>
            </a:stretch>
          </p:blipFill>
          <p:spPr bwMode="auto">
            <a:xfrm>
              <a:off x="768" y="1584"/>
              <a:ext cx="1200" cy="336"/>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 Box 41">
            <a:extLst>
              <a:ext uri="{FF2B5EF4-FFF2-40B4-BE49-F238E27FC236}">
                <a16:creationId xmlns:a16="http://schemas.microsoft.com/office/drawing/2014/main" id="{9D0B406D-95EF-44FA-A9CB-A53A851AF65D}"/>
              </a:ext>
            </a:extLst>
          </p:cNvPr>
          <p:cNvSpPr txBox="1">
            <a:spLocks noChangeArrowheads="1"/>
          </p:cNvSpPr>
          <p:nvPr/>
        </p:nvSpPr>
        <p:spPr bwMode="auto">
          <a:xfrm>
            <a:off x="2653933" y="6276225"/>
            <a:ext cx="2342723" cy="36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         </a:t>
            </a:r>
            <a:r>
              <a:rPr lang="en-US" altLang="en-US" dirty="0">
                <a:solidFill>
                  <a:schemeClr val="bg1"/>
                </a:solidFill>
                <a:highlight>
                  <a:srgbClr val="0066FF"/>
                </a:highlight>
              </a:rPr>
              <a:t>a big lake</a:t>
            </a:r>
          </a:p>
        </p:txBody>
      </p:sp>
      <p:sp>
        <p:nvSpPr>
          <p:cNvPr id="35" name="Text Box 53">
            <a:extLst>
              <a:ext uri="{FF2B5EF4-FFF2-40B4-BE49-F238E27FC236}">
                <a16:creationId xmlns:a16="http://schemas.microsoft.com/office/drawing/2014/main" id="{A3AD8A40-4AA5-4327-BDCA-57BC055CC945}"/>
              </a:ext>
            </a:extLst>
          </p:cNvPr>
          <p:cNvSpPr txBox="1">
            <a:spLocks noChangeArrowheads="1"/>
          </p:cNvSpPr>
          <p:nvPr/>
        </p:nvSpPr>
        <p:spPr bwMode="auto">
          <a:xfrm>
            <a:off x="1918524" y="3674763"/>
            <a:ext cx="2559119" cy="36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FFFF"/>
                </a:solidFill>
                <a:highlight>
                  <a:srgbClr val="0066FF"/>
                </a:highlight>
              </a:rPr>
              <a:t>to the </a:t>
            </a:r>
            <a:r>
              <a:rPr lang="en-US" altLang="en-US" dirty="0">
                <a:solidFill>
                  <a:srgbClr val="FF0000"/>
                </a:solidFill>
                <a:highlight>
                  <a:srgbClr val="FFFF00"/>
                </a:highlight>
              </a:rPr>
              <a:t>west</a:t>
            </a:r>
            <a:r>
              <a:rPr lang="en-US" altLang="en-US" dirty="0">
                <a:solidFill>
                  <a:srgbClr val="FFFFFF"/>
                </a:solidFill>
                <a:highlight>
                  <a:srgbClr val="0066FF"/>
                </a:highlight>
              </a:rPr>
              <a:t> of the city</a:t>
            </a:r>
          </a:p>
        </p:txBody>
      </p:sp>
      <p:sp>
        <p:nvSpPr>
          <p:cNvPr id="36" name="Text Box 54">
            <a:extLst>
              <a:ext uri="{FF2B5EF4-FFF2-40B4-BE49-F238E27FC236}">
                <a16:creationId xmlns:a16="http://schemas.microsoft.com/office/drawing/2014/main" id="{B277E117-30C2-4263-B9B4-BEBA60BBB6A6}"/>
              </a:ext>
            </a:extLst>
          </p:cNvPr>
          <p:cNvSpPr txBox="1">
            <a:spLocks noChangeArrowheads="1"/>
          </p:cNvSpPr>
          <p:nvPr/>
        </p:nvSpPr>
        <p:spPr bwMode="auto">
          <a:xfrm>
            <a:off x="4762" y="3597982"/>
            <a:ext cx="2559119" cy="36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highlight>
                  <a:srgbClr val="0066FF"/>
                </a:highlight>
              </a:rPr>
              <a:t>Your village.</a:t>
            </a:r>
          </a:p>
        </p:txBody>
      </p:sp>
      <p:pic>
        <p:nvPicPr>
          <p:cNvPr id="31" name="Picture 34">
            <a:extLst>
              <a:ext uri="{FF2B5EF4-FFF2-40B4-BE49-F238E27FC236}">
                <a16:creationId xmlns:a16="http://schemas.microsoft.com/office/drawing/2014/main" id="{5F627C63-736D-46B9-AC1E-866B9117CD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3446" t="55208" r="4672" b="862"/>
          <a:stretch>
            <a:fillRect/>
          </a:stretch>
        </p:blipFill>
        <p:spPr bwMode="auto">
          <a:xfrm>
            <a:off x="5345826" y="3955893"/>
            <a:ext cx="1577669" cy="1685672"/>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59">
            <a:extLst>
              <a:ext uri="{FF2B5EF4-FFF2-40B4-BE49-F238E27FC236}">
                <a16:creationId xmlns:a16="http://schemas.microsoft.com/office/drawing/2014/main" id="{BD76A33B-175F-4C12-9EE9-DA0FB3F4A2BC}"/>
              </a:ext>
            </a:extLst>
          </p:cNvPr>
          <p:cNvGrpSpPr>
            <a:grpSpLocks/>
          </p:cNvGrpSpPr>
          <p:nvPr/>
        </p:nvGrpSpPr>
        <p:grpSpPr bwMode="auto">
          <a:xfrm>
            <a:off x="4968081" y="992736"/>
            <a:ext cx="3914775" cy="2605246"/>
            <a:chOff x="3712" y="2710"/>
            <a:chExt cx="2390" cy="1686"/>
          </a:xfrm>
        </p:grpSpPr>
        <p:pic>
          <p:nvPicPr>
            <p:cNvPr id="42" name="Picture 33">
              <a:extLst>
                <a:ext uri="{FF2B5EF4-FFF2-40B4-BE49-F238E27FC236}">
                  <a16:creationId xmlns:a16="http://schemas.microsoft.com/office/drawing/2014/main" id="{4C350B8F-1CC7-4ABF-BCE9-25790DBC7B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5882" r="9804"/>
            <a:stretch>
              <a:fillRect/>
            </a:stretch>
          </p:blipFill>
          <p:spPr bwMode="auto">
            <a:xfrm>
              <a:off x="3765" y="2764"/>
              <a:ext cx="2208" cy="1632"/>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35">
              <a:extLst>
                <a:ext uri="{FF2B5EF4-FFF2-40B4-BE49-F238E27FC236}">
                  <a16:creationId xmlns:a16="http://schemas.microsoft.com/office/drawing/2014/main" id="{BCAB19B4-7E77-4AC4-86C7-F13DC4177447}"/>
                </a:ext>
              </a:extLst>
            </p:cNvPr>
            <p:cNvSpPr txBox="1">
              <a:spLocks noChangeArrowheads="1"/>
            </p:cNvSpPr>
            <p:nvPr/>
          </p:nvSpPr>
          <p:spPr bwMode="auto">
            <a:xfrm>
              <a:off x="3712" y="2710"/>
              <a:ext cx="2390"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 </a:t>
              </a:r>
              <a:r>
                <a:rPr lang="en-US" altLang="en-US" sz="1400" b="1" dirty="0">
                  <a:solidFill>
                    <a:schemeClr val="bg1"/>
                  </a:solidFill>
                  <a:highlight>
                    <a:srgbClr val="0066FF"/>
                  </a:highlight>
                </a:rPr>
                <a:t>This is the city where </a:t>
              </a:r>
              <a:r>
                <a:rPr lang="en-US" altLang="en-US" sz="1400" b="1" dirty="0">
                  <a:solidFill>
                    <a:srgbClr val="FF0000"/>
                  </a:solidFill>
                  <a:highlight>
                    <a:srgbClr val="0066FF"/>
                  </a:highlight>
                </a:rPr>
                <a:t>YOU</a:t>
              </a:r>
              <a:r>
                <a:rPr lang="en-US" altLang="en-US" sz="1400" b="1" dirty="0">
                  <a:solidFill>
                    <a:schemeClr val="bg1"/>
                  </a:solidFill>
                  <a:highlight>
                    <a:srgbClr val="0066FF"/>
                  </a:highlight>
                </a:rPr>
                <a:t> have lived</a:t>
              </a:r>
              <a:endParaRPr lang="en-US" altLang="en-US" b="1" dirty="0">
                <a:solidFill>
                  <a:schemeClr val="bg1"/>
                </a:solidFill>
                <a:highlight>
                  <a:srgbClr val="0066FF"/>
                </a:highlight>
              </a:endParaRPr>
            </a:p>
          </p:txBody>
        </p:sp>
      </p:grpSp>
      <p:sp>
        <p:nvSpPr>
          <p:cNvPr id="44" name="Text Box 40">
            <a:extLst>
              <a:ext uri="{FF2B5EF4-FFF2-40B4-BE49-F238E27FC236}">
                <a16:creationId xmlns:a16="http://schemas.microsoft.com/office/drawing/2014/main" id="{FBD98788-0ACD-4137-BB58-455A46DC511B}"/>
              </a:ext>
            </a:extLst>
          </p:cNvPr>
          <p:cNvSpPr txBox="1">
            <a:spLocks noChangeArrowheads="1"/>
          </p:cNvSpPr>
          <p:nvPr/>
        </p:nvSpPr>
        <p:spPr bwMode="auto">
          <a:xfrm>
            <a:off x="5302326" y="5641565"/>
            <a:ext cx="18256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D60093"/>
                </a:solidFill>
                <a:highlight>
                  <a:srgbClr val="00FFFF"/>
                </a:highlight>
              </a:rPr>
              <a:t>about 15 km</a:t>
            </a:r>
            <a:endParaRPr lang="en-US" altLang="en-US" dirty="0">
              <a:solidFill>
                <a:srgbClr val="FF0000"/>
              </a:solidFill>
            </a:endParaRPr>
          </a:p>
        </p:txBody>
      </p:sp>
      <p:sp>
        <p:nvSpPr>
          <p:cNvPr id="45" name="Text Box 55">
            <a:extLst>
              <a:ext uri="{FF2B5EF4-FFF2-40B4-BE49-F238E27FC236}">
                <a16:creationId xmlns:a16="http://schemas.microsoft.com/office/drawing/2014/main" id="{E424EF07-3B64-4D79-8C17-8040B263C5DC}"/>
              </a:ext>
            </a:extLst>
          </p:cNvPr>
          <p:cNvSpPr txBox="1">
            <a:spLocks noChangeArrowheads="1"/>
          </p:cNvSpPr>
          <p:nvPr/>
        </p:nvSpPr>
        <p:spPr bwMode="auto">
          <a:xfrm>
            <a:off x="5010882" y="5970695"/>
            <a:ext cx="2408583" cy="36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0000"/>
                </a:solidFill>
              </a:rPr>
              <a:t>     </a:t>
            </a:r>
            <a:r>
              <a:rPr lang="en-US" altLang="en-US" dirty="0">
                <a:solidFill>
                  <a:srgbClr val="FF0000"/>
                </a:solidFill>
                <a:highlight>
                  <a:srgbClr val="0066FF"/>
                </a:highlight>
              </a:rPr>
              <a:t>about</a:t>
            </a:r>
            <a:r>
              <a:rPr lang="en-US" altLang="en-US" dirty="0">
                <a:highlight>
                  <a:srgbClr val="0066FF"/>
                </a:highlight>
              </a:rPr>
              <a:t> </a:t>
            </a:r>
            <a:r>
              <a:rPr lang="en-US" altLang="en-US" dirty="0">
                <a:solidFill>
                  <a:srgbClr val="FF0000"/>
                </a:solidFill>
                <a:highlight>
                  <a:srgbClr val="0066FF"/>
                </a:highlight>
              </a:rPr>
              <a:t>50 minutes</a:t>
            </a:r>
          </a:p>
        </p:txBody>
      </p:sp>
    </p:spTree>
    <p:extLst>
      <p:ext uri="{BB962C8B-B14F-4D97-AF65-F5344CB8AC3E}">
        <p14:creationId xmlns:p14="http://schemas.microsoft.com/office/powerpoint/2010/main" val="241470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ppt_x</p:attrName>
                                        </p:attrNameLst>
                                      </p:cBhvr>
                                      <p:tavLst>
                                        <p:tav tm="0">
                                          <p:val>
                                            <p:strVal val="#ppt_x-.2"/>
                                          </p:val>
                                        </p:tav>
                                        <p:tav tm="100000">
                                          <p:val>
                                            <p:strVal val="#ppt_x"/>
                                          </p:val>
                                        </p:tav>
                                      </p:tavLst>
                                    </p:anim>
                                    <p:anim calcmode="lin" valueType="num">
                                      <p:cBhvr>
                                        <p:cTn id="8"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fill="hold"/>
                                        <p:tgtEl>
                                          <p:spTgt spid="36"/>
                                        </p:tgtEl>
                                        <p:attrNameLst>
                                          <p:attrName>ppt_x</p:attrName>
                                        </p:attrNameLst>
                                      </p:cBhvr>
                                      <p:tavLst>
                                        <p:tav tm="0">
                                          <p:val>
                                            <p:strVal val="#ppt_x"/>
                                          </p:val>
                                        </p:tav>
                                        <p:tav tm="100000">
                                          <p:val>
                                            <p:strVal val="#ppt_x"/>
                                          </p:val>
                                        </p:tav>
                                      </p:tavLst>
                                    </p:anim>
                                    <p:anim calcmode="lin" valueType="num">
                                      <p:cBhvr additive="base">
                                        <p:cTn id="15" dur="500" fill="hold"/>
                                        <p:tgtEl>
                                          <p:spTgt spid="3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ppt_x"/>
                                          </p:val>
                                        </p:tav>
                                        <p:tav tm="100000">
                                          <p:val>
                                            <p:strVal val="#ppt_x"/>
                                          </p:val>
                                        </p:tav>
                                      </p:tavLst>
                                    </p:anim>
                                    <p:anim calcmode="lin" valueType="num">
                                      <p:cBhvr additive="base">
                                        <p:cTn id="37" dur="500" fill="hold"/>
                                        <p:tgtEl>
                                          <p:spTgt spid="4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2">
            <a:extLst>
              <a:ext uri="{FF2B5EF4-FFF2-40B4-BE49-F238E27FC236}">
                <a16:creationId xmlns:a16="http://schemas.microsoft.com/office/drawing/2014/main" id="{935954E7-9E89-43DE-BD01-A4A3FAC6F4EB}"/>
              </a:ext>
            </a:extLst>
          </p:cNvPr>
          <p:cNvSpPr txBox="1">
            <a:spLocks noChangeArrowheads="1"/>
          </p:cNvSpPr>
          <p:nvPr/>
        </p:nvSpPr>
        <p:spPr bwMode="auto">
          <a:xfrm>
            <a:off x="7401410" y="4532301"/>
            <a:ext cx="1020440" cy="34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rPr>
              <a:t>river</a:t>
            </a:r>
          </a:p>
        </p:txBody>
      </p:sp>
      <p:sp>
        <p:nvSpPr>
          <p:cNvPr id="18" name="Rectangle 22">
            <a:extLst>
              <a:ext uri="{FF2B5EF4-FFF2-40B4-BE49-F238E27FC236}">
                <a16:creationId xmlns:a16="http://schemas.microsoft.com/office/drawing/2014/main" id="{959DED2C-AF96-4764-B9C7-38E71DC96F10}"/>
              </a:ext>
            </a:extLst>
          </p:cNvPr>
          <p:cNvSpPr>
            <a:spLocks noChangeArrowheads="1"/>
          </p:cNvSpPr>
          <p:nvPr/>
        </p:nvSpPr>
        <p:spPr bwMode="auto">
          <a:xfrm>
            <a:off x="-45970" y="764965"/>
            <a:ext cx="6019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0000FF"/>
                </a:solidFill>
              </a:rPr>
              <a:t>1. Where </a:t>
            </a:r>
            <a:r>
              <a:rPr lang="en-US" altLang="en-US" sz="2000" i="1" dirty="0"/>
              <a:t>is YOUR</a:t>
            </a:r>
            <a:r>
              <a:rPr lang="en-US" altLang="en-US" sz="2000" i="1" dirty="0">
                <a:solidFill>
                  <a:srgbClr val="FF0000"/>
                </a:solidFill>
              </a:rPr>
              <a:t> </a:t>
            </a:r>
            <a:r>
              <a:rPr lang="en-US" altLang="en-US" sz="2000" i="1" dirty="0"/>
              <a:t>home village?</a:t>
            </a:r>
          </a:p>
        </p:txBody>
      </p:sp>
      <p:sp>
        <p:nvSpPr>
          <p:cNvPr id="19" name="Rectangle 23">
            <a:extLst>
              <a:ext uri="{FF2B5EF4-FFF2-40B4-BE49-F238E27FC236}">
                <a16:creationId xmlns:a16="http://schemas.microsoft.com/office/drawing/2014/main" id="{F2907A47-079D-499A-813F-0ADAED117800}"/>
              </a:ext>
            </a:extLst>
          </p:cNvPr>
          <p:cNvSpPr>
            <a:spLocks noChangeArrowheads="1"/>
          </p:cNvSpPr>
          <p:nvPr/>
        </p:nvSpPr>
        <p:spPr bwMode="auto">
          <a:xfrm>
            <a:off x="-38101" y="1400422"/>
            <a:ext cx="5410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0000FF"/>
                </a:solidFill>
              </a:rPr>
              <a:t>2. How far </a:t>
            </a:r>
            <a:r>
              <a:rPr lang="en-US" altLang="en-US" sz="2000" i="1" dirty="0"/>
              <a:t>is it from the city?</a:t>
            </a:r>
          </a:p>
        </p:txBody>
      </p:sp>
      <p:sp>
        <p:nvSpPr>
          <p:cNvPr id="20" name="Rectangle 24">
            <a:extLst>
              <a:ext uri="{FF2B5EF4-FFF2-40B4-BE49-F238E27FC236}">
                <a16:creationId xmlns:a16="http://schemas.microsoft.com/office/drawing/2014/main" id="{B2458A89-1428-4613-AE5A-2F9D71464494}"/>
              </a:ext>
            </a:extLst>
          </p:cNvPr>
          <p:cNvSpPr>
            <a:spLocks noChangeArrowheads="1"/>
          </p:cNvSpPr>
          <p:nvPr/>
        </p:nvSpPr>
        <p:spPr bwMode="auto">
          <a:xfrm>
            <a:off x="-7870" y="1985696"/>
            <a:ext cx="5867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0000FF"/>
                </a:solidFill>
              </a:rPr>
              <a:t>3. How </a:t>
            </a:r>
            <a:r>
              <a:rPr lang="en-US" altLang="en-US" sz="2000" i="1" dirty="0"/>
              <a:t>can YOU get there?</a:t>
            </a:r>
          </a:p>
        </p:txBody>
      </p:sp>
      <p:sp>
        <p:nvSpPr>
          <p:cNvPr id="21" name="Rectangle 25">
            <a:extLst>
              <a:ext uri="{FF2B5EF4-FFF2-40B4-BE49-F238E27FC236}">
                <a16:creationId xmlns:a16="http://schemas.microsoft.com/office/drawing/2014/main" id="{83D8C4DA-AECF-4C0B-AFFB-F207641A1E5E}"/>
              </a:ext>
            </a:extLst>
          </p:cNvPr>
          <p:cNvSpPr>
            <a:spLocks noChangeArrowheads="1"/>
          </p:cNvSpPr>
          <p:nvPr/>
        </p:nvSpPr>
        <p:spPr bwMode="auto">
          <a:xfrm>
            <a:off x="-38101" y="2710529"/>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altLang="en-US" sz="2000" dirty="0">
                <a:solidFill>
                  <a:srgbClr val="0000FF"/>
                </a:solidFill>
              </a:rPr>
              <a:t>4. How long </a:t>
            </a:r>
            <a:r>
              <a:rPr lang="en-US" altLang="en-US" sz="2000" i="1" dirty="0"/>
              <a:t>does it take YOU to get there?</a:t>
            </a:r>
          </a:p>
        </p:txBody>
      </p:sp>
      <p:sp>
        <p:nvSpPr>
          <p:cNvPr id="22" name="Text Box 27">
            <a:extLst>
              <a:ext uri="{FF2B5EF4-FFF2-40B4-BE49-F238E27FC236}">
                <a16:creationId xmlns:a16="http://schemas.microsoft.com/office/drawing/2014/main" id="{5A60C24E-44FA-459E-AA6A-406AC2C9DF3D}"/>
              </a:ext>
            </a:extLst>
          </p:cNvPr>
          <p:cNvSpPr txBox="1">
            <a:spLocks noChangeArrowheads="1"/>
          </p:cNvSpPr>
          <p:nvPr/>
        </p:nvSpPr>
        <p:spPr bwMode="auto">
          <a:xfrm>
            <a:off x="-18819" y="5224764"/>
            <a:ext cx="29719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 </a:t>
            </a:r>
            <a:r>
              <a:rPr lang="en-US" altLang="en-US" sz="2000" dirty="0">
                <a:solidFill>
                  <a:srgbClr val="0000FF"/>
                </a:solidFill>
              </a:rPr>
              <a:t>6. Does </a:t>
            </a:r>
            <a:r>
              <a:rPr lang="en-US" altLang="en-US" sz="2000" i="1" dirty="0"/>
              <a:t>YOUR village have a river?</a:t>
            </a:r>
            <a:endParaRPr lang="en-US" altLang="en-US" i="1" dirty="0"/>
          </a:p>
        </p:txBody>
      </p:sp>
      <p:sp>
        <p:nvSpPr>
          <p:cNvPr id="23" name="Text Box 26">
            <a:extLst>
              <a:ext uri="{FF2B5EF4-FFF2-40B4-BE49-F238E27FC236}">
                <a16:creationId xmlns:a16="http://schemas.microsoft.com/office/drawing/2014/main" id="{3A924B7A-135F-4F57-BF68-F1B82867A1D6}"/>
              </a:ext>
            </a:extLst>
          </p:cNvPr>
          <p:cNvSpPr txBox="1">
            <a:spLocks noChangeArrowheads="1"/>
          </p:cNvSpPr>
          <p:nvPr/>
        </p:nvSpPr>
        <p:spPr bwMode="auto">
          <a:xfrm>
            <a:off x="0" y="3754525"/>
            <a:ext cx="30589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0000FF"/>
                </a:solidFill>
              </a:rPr>
              <a:t>5. What </a:t>
            </a:r>
            <a:r>
              <a:rPr lang="en-US" altLang="en-US" sz="2000" i="1" dirty="0"/>
              <a:t>do people do for a living in YOUR village?</a:t>
            </a:r>
            <a:endParaRPr lang="en-US" altLang="en-US" sz="1600" i="1" dirty="0"/>
          </a:p>
        </p:txBody>
      </p:sp>
      <p:sp>
        <p:nvSpPr>
          <p:cNvPr id="34" name="Text Box 45">
            <a:extLst>
              <a:ext uri="{FF2B5EF4-FFF2-40B4-BE49-F238E27FC236}">
                <a16:creationId xmlns:a16="http://schemas.microsoft.com/office/drawing/2014/main" id="{2B55B3FE-B0E0-48BD-A378-DE72F67CE4E2}"/>
              </a:ext>
            </a:extLst>
          </p:cNvPr>
          <p:cNvSpPr txBox="1">
            <a:spLocks noChangeArrowheads="1"/>
          </p:cNvSpPr>
          <p:nvPr/>
        </p:nvSpPr>
        <p:spPr bwMode="auto">
          <a:xfrm>
            <a:off x="3209" y="1019693"/>
            <a:ext cx="403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latin typeface=".VnTime" panose="020B7200000000000000" pitchFamily="34" charset="0"/>
              </a:rPr>
              <a:t>It’s to the </a:t>
            </a:r>
            <a:r>
              <a:rPr lang="en-US" altLang="en-US" sz="2400" dirty="0">
                <a:solidFill>
                  <a:srgbClr val="FF0000"/>
                </a:solidFill>
                <a:highlight>
                  <a:srgbClr val="FFFF00"/>
                </a:highlight>
                <a:latin typeface=".VnTime" panose="020B7200000000000000" pitchFamily="34" charset="0"/>
              </a:rPr>
              <a:t>west</a:t>
            </a:r>
            <a:r>
              <a:rPr lang="en-US" altLang="en-US" sz="2400" dirty="0">
                <a:solidFill>
                  <a:srgbClr val="FF0000"/>
                </a:solidFill>
                <a:latin typeface=".VnTime" panose="020B7200000000000000" pitchFamily="34" charset="0"/>
              </a:rPr>
              <a:t> of the city.</a:t>
            </a:r>
          </a:p>
        </p:txBody>
      </p:sp>
      <p:sp>
        <p:nvSpPr>
          <p:cNvPr id="35" name="Text Box 46">
            <a:extLst>
              <a:ext uri="{FF2B5EF4-FFF2-40B4-BE49-F238E27FC236}">
                <a16:creationId xmlns:a16="http://schemas.microsoft.com/office/drawing/2014/main" id="{908B2F98-2BDD-47DD-8062-701B6CC42839}"/>
              </a:ext>
            </a:extLst>
          </p:cNvPr>
          <p:cNvSpPr txBox="1">
            <a:spLocks noChangeArrowheads="1"/>
          </p:cNvSpPr>
          <p:nvPr/>
        </p:nvSpPr>
        <p:spPr bwMode="auto">
          <a:xfrm>
            <a:off x="-38100" y="1647561"/>
            <a:ext cx="54101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latin typeface=".VnTime" panose="020B7200000000000000" pitchFamily="34" charset="0"/>
              </a:rPr>
              <a:t>It’s</a:t>
            </a:r>
            <a:r>
              <a:rPr lang="en-US" altLang="en-US" sz="2400" dirty="0">
                <a:solidFill>
                  <a:srgbClr val="FF0000"/>
                </a:solidFill>
                <a:latin typeface=".VnTime" panose="020B7200000000000000" pitchFamily="34" charset="0"/>
              </a:rPr>
              <a:t> about </a:t>
            </a:r>
            <a:r>
              <a:rPr lang="en-US" altLang="en-US" sz="2400" dirty="0">
                <a:solidFill>
                  <a:srgbClr val="FF0000"/>
                </a:solidFill>
                <a:highlight>
                  <a:srgbClr val="FFFF00"/>
                </a:highlight>
                <a:latin typeface=".VnTime" panose="020B7200000000000000" pitchFamily="34" charset="0"/>
              </a:rPr>
              <a:t>15</a:t>
            </a:r>
            <a:r>
              <a:rPr lang="en-US" altLang="en-US" sz="2400" dirty="0">
                <a:solidFill>
                  <a:srgbClr val="FF0000"/>
                </a:solidFill>
                <a:latin typeface=".VnTime" panose="020B7200000000000000" pitchFamily="34" charset="0"/>
              </a:rPr>
              <a:t> kilometers from the city.</a:t>
            </a:r>
          </a:p>
        </p:txBody>
      </p:sp>
      <p:sp>
        <p:nvSpPr>
          <p:cNvPr id="36" name="Text Box 47">
            <a:extLst>
              <a:ext uri="{FF2B5EF4-FFF2-40B4-BE49-F238E27FC236}">
                <a16:creationId xmlns:a16="http://schemas.microsoft.com/office/drawing/2014/main" id="{05E9AC9E-3B18-474B-A0F0-536229B8AF14}"/>
              </a:ext>
            </a:extLst>
          </p:cNvPr>
          <p:cNvSpPr txBox="1">
            <a:spLocks noChangeArrowheads="1"/>
          </p:cNvSpPr>
          <p:nvPr/>
        </p:nvSpPr>
        <p:spPr bwMode="auto">
          <a:xfrm>
            <a:off x="-26921" y="2305289"/>
            <a:ext cx="40687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latin typeface=".VnTime" panose="020B7200000000000000" pitchFamily="34" charset="0"/>
              </a:rPr>
              <a:t>I can get there </a:t>
            </a:r>
            <a:r>
              <a:rPr lang="en-US" altLang="en-US" sz="2400" dirty="0">
                <a:solidFill>
                  <a:srgbClr val="FF0000"/>
                </a:solidFill>
                <a:highlight>
                  <a:srgbClr val="FFFF00"/>
                </a:highlight>
                <a:latin typeface=".VnTime" panose="020B7200000000000000" pitchFamily="34" charset="0"/>
              </a:rPr>
              <a:t>by motorbike</a:t>
            </a:r>
            <a:r>
              <a:rPr lang="en-US" altLang="en-US" sz="2400" dirty="0">
                <a:solidFill>
                  <a:srgbClr val="FF0000"/>
                </a:solidFill>
                <a:latin typeface=".VnTime" panose="020B7200000000000000" pitchFamily="34" charset="0"/>
              </a:rPr>
              <a:t>.</a:t>
            </a:r>
          </a:p>
        </p:txBody>
      </p:sp>
      <p:sp>
        <p:nvSpPr>
          <p:cNvPr id="37" name="Text Box 48">
            <a:extLst>
              <a:ext uri="{FF2B5EF4-FFF2-40B4-BE49-F238E27FC236}">
                <a16:creationId xmlns:a16="http://schemas.microsoft.com/office/drawing/2014/main" id="{AEB97A0F-61D1-492E-8998-C211E62D24D8}"/>
              </a:ext>
            </a:extLst>
          </p:cNvPr>
          <p:cNvSpPr txBox="1">
            <a:spLocks noChangeArrowheads="1"/>
          </p:cNvSpPr>
          <p:nvPr/>
        </p:nvSpPr>
        <p:spPr bwMode="auto">
          <a:xfrm>
            <a:off x="-18819" y="3015339"/>
            <a:ext cx="38415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latin typeface=".VnTime" panose="020B7200000000000000" pitchFamily="34" charset="0"/>
              </a:rPr>
              <a:t>It takes me </a:t>
            </a:r>
            <a:r>
              <a:rPr lang="en-US" altLang="en-US" sz="2400" dirty="0">
                <a:solidFill>
                  <a:srgbClr val="FF0000"/>
                </a:solidFill>
                <a:latin typeface=".VnTime" panose="020B7200000000000000" pitchFamily="34" charset="0"/>
              </a:rPr>
              <a:t>about </a:t>
            </a:r>
            <a:r>
              <a:rPr lang="en-US" altLang="en-US" sz="2400" dirty="0">
                <a:solidFill>
                  <a:srgbClr val="FF0000"/>
                </a:solidFill>
                <a:highlight>
                  <a:srgbClr val="FFFF00"/>
                </a:highlight>
                <a:latin typeface=".VnTime" panose="020B7200000000000000" pitchFamily="34" charset="0"/>
              </a:rPr>
              <a:t>50 minutes</a:t>
            </a:r>
            <a:r>
              <a:rPr lang="en-US" altLang="en-US" sz="2400" dirty="0">
                <a:solidFill>
                  <a:srgbClr val="FF0000"/>
                </a:solidFill>
                <a:latin typeface=".VnTime" panose="020B7200000000000000" pitchFamily="34" charset="0"/>
              </a:rPr>
              <a:t> to get there.</a:t>
            </a:r>
            <a:endParaRPr lang="en-US" altLang="en-US" sz="2400" dirty="0">
              <a:solidFill>
                <a:srgbClr val="FF0000"/>
              </a:solidFill>
              <a:highlight>
                <a:srgbClr val="0066FF"/>
              </a:highlight>
              <a:latin typeface=".VnTime" panose="020B7200000000000000" pitchFamily="34" charset="0"/>
            </a:endParaRPr>
          </a:p>
        </p:txBody>
      </p:sp>
      <p:sp>
        <p:nvSpPr>
          <p:cNvPr id="38" name="Text Box 49">
            <a:extLst>
              <a:ext uri="{FF2B5EF4-FFF2-40B4-BE49-F238E27FC236}">
                <a16:creationId xmlns:a16="http://schemas.microsoft.com/office/drawing/2014/main" id="{EDB2B284-8B20-4C27-A411-72C147E140BB}"/>
              </a:ext>
            </a:extLst>
          </p:cNvPr>
          <p:cNvSpPr txBox="1">
            <a:spLocks noChangeArrowheads="1"/>
          </p:cNvSpPr>
          <p:nvPr/>
        </p:nvSpPr>
        <p:spPr bwMode="auto">
          <a:xfrm>
            <a:off x="9526" y="4410035"/>
            <a:ext cx="37904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solidFill>
                  <a:srgbClr val="FF0000"/>
                </a:solidFill>
                <a:latin typeface=".VnTime" panose="020B7200000000000000" pitchFamily="34" charset="0"/>
              </a:rPr>
              <a:t>They plant rice, collect </a:t>
            </a:r>
            <a:r>
              <a:rPr lang="en-US" altLang="en-US" sz="2400" dirty="0" err="1">
                <a:solidFill>
                  <a:srgbClr val="FF0000"/>
                </a:solidFill>
                <a:latin typeface=".VnTime" panose="020B7200000000000000" pitchFamily="34" charset="0"/>
              </a:rPr>
              <a:t>egss</a:t>
            </a:r>
            <a:r>
              <a:rPr lang="en-US" altLang="en-US" sz="2400" dirty="0">
                <a:solidFill>
                  <a:srgbClr val="FF0000"/>
                </a:solidFill>
                <a:latin typeface=".VnTime" panose="020B7200000000000000" pitchFamily="34" charset="0"/>
              </a:rPr>
              <a:t>  and </a:t>
            </a:r>
            <a:r>
              <a:rPr lang="en-US" altLang="en-US" sz="2400" dirty="0">
                <a:solidFill>
                  <a:srgbClr val="FF0000"/>
                </a:solidFill>
                <a:highlight>
                  <a:srgbClr val="FFFF00"/>
                </a:highlight>
                <a:latin typeface=".VnTime" panose="020B7200000000000000" pitchFamily="34" charset="0"/>
              </a:rPr>
              <a:t>raise cattle</a:t>
            </a:r>
            <a:r>
              <a:rPr lang="en-US" altLang="en-US" sz="2400" dirty="0">
                <a:solidFill>
                  <a:srgbClr val="FF0000"/>
                </a:solidFill>
                <a:latin typeface=".VnTime" panose="020B7200000000000000" pitchFamily="34" charset="0"/>
              </a:rPr>
              <a:t>.</a:t>
            </a:r>
          </a:p>
        </p:txBody>
      </p:sp>
      <p:sp>
        <p:nvSpPr>
          <p:cNvPr id="39" name="Text Box 50">
            <a:extLst>
              <a:ext uri="{FF2B5EF4-FFF2-40B4-BE49-F238E27FC236}">
                <a16:creationId xmlns:a16="http://schemas.microsoft.com/office/drawing/2014/main" id="{6A6C9749-C38B-4E19-8EFD-2DD5C5E39944}"/>
              </a:ext>
            </a:extLst>
          </p:cNvPr>
          <p:cNvSpPr txBox="1">
            <a:spLocks noChangeArrowheads="1"/>
          </p:cNvSpPr>
          <p:nvPr/>
        </p:nvSpPr>
        <p:spPr bwMode="auto">
          <a:xfrm>
            <a:off x="-45970" y="5687516"/>
            <a:ext cx="36385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FF0000"/>
                </a:solidFill>
                <a:latin typeface=".VnTime" panose="020B7200000000000000" pitchFamily="34" charset="0"/>
                <a:sym typeface="Wingdings" panose="05000000000000000000" pitchFamily="2" charset="2"/>
              </a:rPr>
              <a:t>No</a:t>
            </a:r>
            <a:r>
              <a:rPr lang="en-US" altLang="en-US" sz="2400" dirty="0">
                <a:solidFill>
                  <a:srgbClr val="FF0000"/>
                </a:solidFill>
                <a:latin typeface=".VnTime" panose="020B7200000000000000" pitchFamily="34" charset="0"/>
              </a:rPr>
              <a:t> , it doesn’t. </a:t>
            </a:r>
            <a:r>
              <a:rPr lang="en-US" altLang="en-US" sz="2400" dirty="0">
                <a:latin typeface=".VnTime" panose="020B7200000000000000" pitchFamily="34" charset="0"/>
              </a:rPr>
              <a:t>But it has </a:t>
            </a:r>
            <a:r>
              <a:rPr lang="en-US" altLang="en-US" sz="2400" dirty="0">
                <a:solidFill>
                  <a:srgbClr val="FF0000"/>
                </a:solidFill>
                <a:highlight>
                  <a:srgbClr val="FFFF00"/>
                </a:highlight>
                <a:latin typeface=".VnTime" panose="020B7200000000000000" pitchFamily="34" charset="0"/>
              </a:rPr>
              <a:t>a big lake</a:t>
            </a:r>
            <a:endParaRPr lang="en-US" altLang="en-US" sz="2400" b="1" dirty="0">
              <a:solidFill>
                <a:srgbClr val="FF0000"/>
              </a:solidFill>
              <a:highlight>
                <a:srgbClr val="FFFF00"/>
              </a:highlight>
              <a:latin typeface=".VnTime" panose="020B7200000000000000" pitchFamily="34" charset="0"/>
            </a:endParaRPr>
          </a:p>
        </p:txBody>
      </p:sp>
      <p:sp>
        <p:nvSpPr>
          <p:cNvPr id="40" name="Rectangle 22">
            <a:extLst>
              <a:ext uri="{FF2B5EF4-FFF2-40B4-BE49-F238E27FC236}">
                <a16:creationId xmlns:a16="http://schemas.microsoft.com/office/drawing/2014/main" id="{4D4A6558-4F4E-475C-8D8E-113C3E00C3BC}"/>
              </a:ext>
            </a:extLst>
          </p:cNvPr>
          <p:cNvSpPr>
            <a:spLocks noChangeArrowheads="1"/>
          </p:cNvSpPr>
          <p:nvPr/>
        </p:nvSpPr>
        <p:spPr bwMode="auto">
          <a:xfrm>
            <a:off x="123824" y="-88047"/>
            <a:ext cx="86391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u="sng" dirty="0">
                <a:solidFill>
                  <a:srgbClr val="C00000"/>
                </a:solidFill>
              </a:rPr>
              <a:t>TASK 2</a:t>
            </a:r>
            <a:r>
              <a:rPr lang="en-US" altLang="en-US" sz="2400" b="1" u="sng" dirty="0">
                <a:solidFill>
                  <a:srgbClr val="00B050"/>
                </a:solidFill>
              </a:rPr>
              <a:t>: Pair work: </a:t>
            </a:r>
            <a:r>
              <a:rPr lang="en-US" altLang="en-US" sz="2400" b="1" dirty="0">
                <a:solidFill>
                  <a:srgbClr val="00B050"/>
                </a:solidFill>
              </a:rPr>
              <a:t>Look at the picture with the information on it to ask and answer about </a:t>
            </a:r>
            <a:r>
              <a:rPr lang="en-US" altLang="en-US" sz="2400" b="1" dirty="0">
                <a:solidFill>
                  <a:srgbClr val="C00000"/>
                </a:solidFill>
              </a:rPr>
              <a:t>YOUR VILLAGE</a:t>
            </a:r>
            <a:endParaRPr lang="en-US" altLang="en-US" sz="2000" b="1" dirty="0">
              <a:solidFill>
                <a:srgbClr val="C00000"/>
              </a:solidFill>
            </a:endParaRPr>
          </a:p>
        </p:txBody>
      </p:sp>
      <p:grpSp>
        <p:nvGrpSpPr>
          <p:cNvPr id="41" name="Group 59">
            <a:extLst>
              <a:ext uri="{FF2B5EF4-FFF2-40B4-BE49-F238E27FC236}">
                <a16:creationId xmlns:a16="http://schemas.microsoft.com/office/drawing/2014/main" id="{ACB7B372-3950-435D-9E36-95F598763970}"/>
              </a:ext>
            </a:extLst>
          </p:cNvPr>
          <p:cNvGrpSpPr>
            <a:grpSpLocks/>
          </p:cNvGrpSpPr>
          <p:nvPr/>
        </p:nvGrpSpPr>
        <p:grpSpPr bwMode="auto">
          <a:xfrm>
            <a:off x="5338068" y="806603"/>
            <a:ext cx="3914775" cy="2605246"/>
            <a:chOff x="3712" y="2710"/>
            <a:chExt cx="2390" cy="1686"/>
          </a:xfrm>
        </p:grpSpPr>
        <p:pic>
          <p:nvPicPr>
            <p:cNvPr id="42" name="Picture 33">
              <a:extLst>
                <a:ext uri="{FF2B5EF4-FFF2-40B4-BE49-F238E27FC236}">
                  <a16:creationId xmlns:a16="http://schemas.microsoft.com/office/drawing/2014/main" id="{2A1C7059-8C5B-4EB1-85B8-BF9C0CD51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82" r="9804"/>
            <a:stretch>
              <a:fillRect/>
            </a:stretch>
          </p:blipFill>
          <p:spPr bwMode="auto">
            <a:xfrm>
              <a:off x="3765" y="2764"/>
              <a:ext cx="2208" cy="1632"/>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35">
              <a:extLst>
                <a:ext uri="{FF2B5EF4-FFF2-40B4-BE49-F238E27FC236}">
                  <a16:creationId xmlns:a16="http://schemas.microsoft.com/office/drawing/2014/main" id="{C69ACE49-CAFA-4D7A-B4D8-825ADDCC07EF}"/>
                </a:ext>
              </a:extLst>
            </p:cNvPr>
            <p:cNvSpPr txBox="1">
              <a:spLocks noChangeArrowheads="1"/>
            </p:cNvSpPr>
            <p:nvPr/>
          </p:nvSpPr>
          <p:spPr bwMode="auto">
            <a:xfrm>
              <a:off x="3712" y="2710"/>
              <a:ext cx="2390"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 </a:t>
              </a:r>
              <a:r>
                <a:rPr lang="en-US" altLang="en-US" sz="1400" b="1" dirty="0">
                  <a:solidFill>
                    <a:schemeClr val="bg1"/>
                  </a:solidFill>
                  <a:highlight>
                    <a:srgbClr val="0066FF"/>
                  </a:highlight>
                </a:rPr>
                <a:t>This is the city where </a:t>
              </a:r>
              <a:r>
                <a:rPr lang="en-US" altLang="en-US" sz="1400" b="1" dirty="0">
                  <a:solidFill>
                    <a:srgbClr val="FF0000"/>
                  </a:solidFill>
                  <a:highlight>
                    <a:srgbClr val="0066FF"/>
                  </a:highlight>
                </a:rPr>
                <a:t>YOU</a:t>
              </a:r>
              <a:r>
                <a:rPr lang="en-US" altLang="en-US" sz="1400" b="1" dirty="0">
                  <a:solidFill>
                    <a:schemeClr val="bg1"/>
                  </a:solidFill>
                  <a:highlight>
                    <a:srgbClr val="0066FF"/>
                  </a:highlight>
                </a:rPr>
                <a:t> have lived</a:t>
              </a:r>
              <a:endParaRPr lang="en-US" altLang="en-US" b="1" dirty="0">
                <a:solidFill>
                  <a:schemeClr val="bg1"/>
                </a:solidFill>
                <a:highlight>
                  <a:srgbClr val="0066FF"/>
                </a:highlight>
              </a:endParaRPr>
            </a:p>
          </p:txBody>
        </p:sp>
      </p:grpSp>
      <p:grpSp>
        <p:nvGrpSpPr>
          <p:cNvPr id="2" name="Group 1">
            <a:extLst>
              <a:ext uri="{FF2B5EF4-FFF2-40B4-BE49-F238E27FC236}">
                <a16:creationId xmlns:a16="http://schemas.microsoft.com/office/drawing/2014/main" id="{0B4C99EC-10F3-4AF5-9025-DBDB2975C2C0}"/>
              </a:ext>
            </a:extLst>
          </p:cNvPr>
          <p:cNvGrpSpPr/>
          <p:nvPr/>
        </p:nvGrpSpPr>
        <p:grpSpPr>
          <a:xfrm>
            <a:off x="3799972" y="3024012"/>
            <a:ext cx="5857659" cy="3863833"/>
            <a:chOff x="3799972" y="3024012"/>
            <a:chExt cx="5857659" cy="3863833"/>
          </a:xfrm>
        </p:grpSpPr>
        <p:pic>
          <p:nvPicPr>
            <p:cNvPr id="44" name="Picture 34">
              <a:extLst>
                <a:ext uri="{FF2B5EF4-FFF2-40B4-BE49-F238E27FC236}">
                  <a16:creationId xmlns:a16="http://schemas.microsoft.com/office/drawing/2014/main" id="{0055B205-8817-449B-BE21-9A03F957CD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446" t="55208" r="4672" b="862"/>
            <a:stretch>
              <a:fillRect/>
            </a:stretch>
          </p:blipFill>
          <p:spPr bwMode="auto">
            <a:xfrm>
              <a:off x="3832209" y="3024012"/>
              <a:ext cx="1577669" cy="1685672"/>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28">
              <a:extLst>
                <a:ext uri="{FF2B5EF4-FFF2-40B4-BE49-F238E27FC236}">
                  <a16:creationId xmlns:a16="http://schemas.microsoft.com/office/drawing/2014/main" id="{8A47C87B-F004-41DD-A21E-6E58D9076A0C}"/>
                </a:ext>
              </a:extLst>
            </p:cNvPr>
            <p:cNvGrpSpPr>
              <a:grpSpLocks/>
            </p:cNvGrpSpPr>
            <p:nvPr/>
          </p:nvGrpSpPr>
          <p:grpSpPr bwMode="auto">
            <a:xfrm>
              <a:off x="4183608" y="4462411"/>
              <a:ext cx="4857935" cy="2395589"/>
              <a:chOff x="0" y="1584"/>
              <a:chExt cx="2688" cy="1536"/>
            </a:xfrm>
          </p:grpSpPr>
          <p:pic>
            <p:nvPicPr>
              <p:cNvPr id="46" name="Picture 29">
                <a:extLst>
                  <a:ext uri="{FF2B5EF4-FFF2-40B4-BE49-F238E27FC236}">
                    <a16:creationId xmlns:a16="http://schemas.microsoft.com/office/drawing/2014/main" id="{E51E54DC-B584-4A9A-A9A6-728AE606FB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84"/>
                <a:ext cx="2688" cy="153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0">
                <a:extLst>
                  <a:ext uri="{FF2B5EF4-FFF2-40B4-BE49-F238E27FC236}">
                    <a16:creationId xmlns:a16="http://schemas.microsoft.com/office/drawing/2014/main" id="{AE9F8BEA-F3E1-4CEE-8C6E-C2311BBB2D0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3999" r="2667" b="20313"/>
              <a:stretch>
                <a:fillRect/>
              </a:stretch>
            </p:blipFill>
            <p:spPr bwMode="auto">
              <a:xfrm>
                <a:off x="1344" y="2592"/>
                <a:ext cx="1344" cy="52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1">
                <a:extLst>
                  <a:ext uri="{FF2B5EF4-FFF2-40B4-BE49-F238E27FC236}">
                    <a16:creationId xmlns:a16="http://schemas.microsoft.com/office/drawing/2014/main" id="{D8972ACC-5534-4509-81C0-8A304084C0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17392"/>
              <a:stretch>
                <a:fillRect/>
              </a:stretch>
            </p:blipFill>
            <p:spPr bwMode="auto">
              <a:xfrm>
                <a:off x="0" y="1584"/>
                <a:ext cx="768" cy="67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2">
                <a:extLst>
                  <a:ext uri="{FF2B5EF4-FFF2-40B4-BE49-F238E27FC236}">
                    <a16:creationId xmlns:a16="http://schemas.microsoft.com/office/drawing/2014/main" id="{27C9C139-6124-4F53-9715-FFDE5B21E13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22223" b="37500"/>
              <a:stretch>
                <a:fillRect/>
              </a:stretch>
            </p:blipFill>
            <p:spPr bwMode="auto">
              <a:xfrm>
                <a:off x="768" y="1584"/>
                <a:ext cx="1200" cy="336"/>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 Box 41">
              <a:extLst>
                <a:ext uri="{FF2B5EF4-FFF2-40B4-BE49-F238E27FC236}">
                  <a16:creationId xmlns:a16="http://schemas.microsoft.com/office/drawing/2014/main" id="{22717DF0-523F-4C25-BFD9-57F686F60DB4}"/>
                </a:ext>
              </a:extLst>
            </p:cNvPr>
            <p:cNvSpPr txBox="1">
              <a:spLocks noChangeArrowheads="1"/>
            </p:cNvSpPr>
            <p:nvPr/>
          </p:nvSpPr>
          <p:spPr bwMode="auto">
            <a:xfrm>
              <a:off x="7314908" y="6446258"/>
              <a:ext cx="2342723" cy="36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         </a:t>
              </a:r>
              <a:r>
                <a:rPr lang="en-US" altLang="en-US" dirty="0">
                  <a:solidFill>
                    <a:schemeClr val="bg1"/>
                  </a:solidFill>
                  <a:highlight>
                    <a:srgbClr val="0066FF"/>
                  </a:highlight>
                </a:rPr>
                <a:t>a big lake</a:t>
              </a:r>
            </a:p>
          </p:txBody>
        </p:sp>
        <p:sp>
          <p:nvSpPr>
            <p:cNvPr id="51" name="Text Box 53">
              <a:extLst>
                <a:ext uri="{FF2B5EF4-FFF2-40B4-BE49-F238E27FC236}">
                  <a16:creationId xmlns:a16="http://schemas.microsoft.com/office/drawing/2014/main" id="{75E4D9A6-47B8-4C71-B2F3-3661082A9DF1}"/>
                </a:ext>
              </a:extLst>
            </p:cNvPr>
            <p:cNvSpPr txBox="1">
              <a:spLocks noChangeArrowheads="1"/>
            </p:cNvSpPr>
            <p:nvPr/>
          </p:nvSpPr>
          <p:spPr bwMode="auto">
            <a:xfrm>
              <a:off x="6547500" y="4162808"/>
              <a:ext cx="2559119" cy="36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FFFF"/>
                  </a:solidFill>
                  <a:highlight>
                    <a:srgbClr val="0066FF"/>
                  </a:highlight>
                </a:rPr>
                <a:t>to the </a:t>
              </a:r>
              <a:r>
                <a:rPr lang="en-US" altLang="en-US" dirty="0">
                  <a:solidFill>
                    <a:srgbClr val="FF0000"/>
                  </a:solidFill>
                  <a:highlight>
                    <a:srgbClr val="FFFF00"/>
                  </a:highlight>
                </a:rPr>
                <a:t>west</a:t>
              </a:r>
              <a:r>
                <a:rPr lang="en-US" altLang="en-US" dirty="0">
                  <a:solidFill>
                    <a:srgbClr val="FFFFFF"/>
                  </a:solidFill>
                  <a:highlight>
                    <a:srgbClr val="0066FF"/>
                  </a:highlight>
                </a:rPr>
                <a:t> of the city</a:t>
              </a:r>
            </a:p>
          </p:txBody>
        </p:sp>
        <p:sp>
          <p:nvSpPr>
            <p:cNvPr id="52" name="Text Box 54">
              <a:extLst>
                <a:ext uri="{FF2B5EF4-FFF2-40B4-BE49-F238E27FC236}">
                  <a16:creationId xmlns:a16="http://schemas.microsoft.com/office/drawing/2014/main" id="{D6A676AD-7F5F-45FC-A923-140E3F619EAB}"/>
                </a:ext>
              </a:extLst>
            </p:cNvPr>
            <p:cNvSpPr txBox="1">
              <a:spLocks noChangeArrowheads="1"/>
            </p:cNvSpPr>
            <p:nvPr/>
          </p:nvSpPr>
          <p:spPr bwMode="auto">
            <a:xfrm>
              <a:off x="4183607" y="6518352"/>
              <a:ext cx="2559119" cy="36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highlight>
                    <a:srgbClr val="0066FF"/>
                  </a:highlight>
                </a:rPr>
                <a:t>Your village.</a:t>
              </a:r>
            </a:p>
          </p:txBody>
        </p:sp>
        <p:sp>
          <p:nvSpPr>
            <p:cNvPr id="53" name="Text Box 40">
              <a:extLst>
                <a:ext uri="{FF2B5EF4-FFF2-40B4-BE49-F238E27FC236}">
                  <a16:creationId xmlns:a16="http://schemas.microsoft.com/office/drawing/2014/main" id="{8DA9D648-1D40-4699-BD74-D5ABA3C8F9F1}"/>
                </a:ext>
              </a:extLst>
            </p:cNvPr>
            <p:cNvSpPr txBox="1">
              <a:spLocks noChangeArrowheads="1"/>
            </p:cNvSpPr>
            <p:nvPr/>
          </p:nvSpPr>
          <p:spPr bwMode="auto">
            <a:xfrm>
              <a:off x="4481512" y="3926544"/>
              <a:ext cx="182569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dirty="0">
                  <a:solidFill>
                    <a:srgbClr val="D60093"/>
                  </a:solidFill>
                  <a:highlight>
                    <a:srgbClr val="00FFFF"/>
                  </a:highlight>
                </a:rPr>
                <a:t>about </a:t>
              </a:r>
              <a:r>
                <a:rPr lang="en-US" altLang="en-US" sz="1600" dirty="0">
                  <a:solidFill>
                    <a:srgbClr val="D60093"/>
                  </a:solidFill>
                  <a:highlight>
                    <a:srgbClr val="FFFF00"/>
                  </a:highlight>
                </a:rPr>
                <a:t>15</a:t>
              </a:r>
              <a:r>
                <a:rPr lang="en-US" altLang="en-US" sz="1600" dirty="0">
                  <a:solidFill>
                    <a:srgbClr val="D60093"/>
                  </a:solidFill>
                  <a:highlight>
                    <a:srgbClr val="00FFFF"/>
                  </a:highlight>
                </a:rPr>
                <a:t> km</a:t>
              </a:r>
              <a:endParaRPr lang="en-US" altLang="en-US" sz="1600" dirty="0">
                <a:solidFill>
                  <a:srgbClr val="FF0000"/>
                </a:solidFill>
              </a:endParaRPr>
            </a:p>
          </p:txBody>
        </p:sp>
        <p:sp>
          <p:nvSpPr>
            <p:cNvPr id="54" name="Text Box 55">
              <a:extLst>
                <a:ext uri="{FF2B5EF4-FFF2-40B4-BE49-F238E27FC236}">
                  <a16:creationId xmlns:a16="http://schemas.microsoft.com/office/drawing/2014/main" id="{DB678F8C-765A-465B-B041-99D45923F463}"/>
                </a:ext>
              </a:extLst>
            </p:cNvPr>
            <p:cNvSpPr txBox="1">
              <a:spLocks noChangeArrowheads="1"/>
            </p:cNvSpPr>
            <p:nvPr/>
          </p:nvSpPr>
          <p:spPr bwMode="auto">
            <a:xfrm>
              <a:off x="3799972" y="4185624"/>
              <a:ext cx="2408583" cy="36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0000"/>
                  </a:solidFill>
                </a:rPr>
                <a:t>     </a:t>
              </a:r>
              <a:r>
                <a:rPr lang="en-US" altLang="en-US" sz="1600" dirty="0">
                  <a:solidFill>
                    <a:srgbClr val="FF0000"/>
                  </a:solidFill>
                  <a:highlight>
                    <a:srgbClr val="0066FF"/>
                  </a:highlight>
                </a:rPr>
                <a:t>about</a:t>
              </a:r>
              <a:r>
                <a:rPr lang="en-US" altLang="en-US" sz="1600" dirty="0">
                  <a:highlight>
                    <a:srgbClr val="0066FF"/>
                  </a:highlight>
                </a:rPr>
                <a:t> </a:t>
              </a:r>
              <a:r>
                <a:rPr lang="en-US" altLang="en-US" sz="1600" dirty="0">
                  <a:solidFill>
                    <a:srgbClr val="FF0000"/>
                  </a:solidFill>
                  <a:highlight>
                    <a:srgbClr val="FFFF00"/>
                  </a:highlight>
                </a:rPr>
                <a:t>50 minutes</a:t>
              </a:r>
              <a:endParaRPr lang="en-US" altLang="en-US" dirty="0">
                <a:solidFill>
                  <a:srgbClr val="FF0000"/>
                </a:solidFill>
                <a:highlight>
                  <a:srgbClr val="FFFF00"/>
                </a:highlight>
              </a:endParaRPr>
            </a:p>
          </p:txBody>
        </p:sp>
      </p:grpSp>
    </p:spTree>
    <p:extLst>
      <p:ext uri="{BB962C8B-B14F-4D97-AF65-F5344CB8AC3E}">
        <p14:creationId xmlns:p14="http://schemas.microsoft.com/office/powerpoint/2010/main" val="51568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p:bldP spid="35" grpId="1"/>
      <p:bldP spid="36" grpId="0"/>
      <p:bldP spid="36" grpId="1"/>
      <p:bldP spid="37" grpId="0"/>
      <p:bldP spid="37" grpId="1"/>
      <p:bldP spid="38" grpId="0"/>
      <p:bldP spid="38" grpId="1"/>
      <p:bldP spid="39" grpId="0"/>
      <p:bldP spid="3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CE60A7-D157-4D3D-84E5-9C2B7BD3F593}"/>
              </a:ext>
            </a:extLst>
          </p:cNvPr>
          <p:cNvSpPr/>
          <p:nvPr/>
        </p:nvSpPr>
        <p:spPr>
          <a:xfrm>
            <a:off x="76200" y="381000"/>
            <a:ext cx="1676400" cy="523220"/>
          </a:xfrm>
          <a:prstGeom prst="rect">
            <a:avLst/>
          </a:prstGeom>
          <a:solidFill>
            <a:srgbClr val="E2EA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42">
            <a:extLst>
              <a:ext uri="{FF2B5EF4-FFF2-40B4-BE49-F238E27FC236}">
                <a16:creationId xmlns:a16="http://schemas.microsoft.com/office/drawing/2014/main" id="{935954E7-9E89-43DE-BD01-A4A3FAC6F4EB}"/>
              </a:ext>
            </a:extLst>
          </p:cNvPr>
          <p:cNvSpPr txBox="1">
            <a:spLocks noChangeArrowheads="1"/>
          </p:cNvSpPr>
          <p:nvPr/>
        </p:nvSpPr>
        <p:spPr bwMode="auto">
          <a:xfrm>
            <a:off x="7401410" y="4532301"/>
            <a:ext cx="1020440" cy="34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rPr>
              <a:t>river</a:t>
            </a:r>
          </a:p>
        </p:txBody>
      </p:sp>
      <p:sp>
        <p:nvSpPr>
          <p:cNvPr id="18" name="Text Box 4">
            <a:extLst>
              <a:ext uri="{FF2B5EF4-FFF2-40B4-BE49-F238E27FC236}">
                <a16:creationId xmlns:a16="http://schemas.microsoft.com/office/drawing/2014/main" id="{FCFD39DC-D96C-415C-9138-40B81B992A00}"/>
              </a:ext>
            </a:extLst>
          </p:cNvPr>
          <p:cNvSpPr txBox="1">
            <a:spLocks noChangeArrowheads="1"/>
          </p:cNvSpPr>
          <p:nvPr/>
        </p:nvSpPr>
        <p:spPr bwMode="auto">
          <a:xfrm>
            <a:off x="-15240" y="-26633"/>
            <a:ext cx="77724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solidFill>
                  <a:srgbClr val="FF0000"/>
                </a:solidFill>
              </a:rPr>
              <a:t>UNIT 3: A TRIP TO THE COUNTRYSIDE</a:t>
            </a:r>
          </a:p>
        </p:txBody>
      </p:sp>
      <p:sp>
        <p:nvSpPr>
          <p:cNvPr id="26" name="Text Box 61">
            <a:extLst>
              <a:ext uri="{FF2B5EF4-FFF2-40B4-BE49-F238E27FC236}">
                <a16:creationId xmlns:a16="http://schemas.microsoft.com/office/drawing/2014/main" id="{D8E3F222-656D-4795-A394-3BEF001AE6D8}"/>
              </a:ext>
            </a:extLst>
          </p:cNvPr>
          <p:cNvSpPr txBox="1">
            <a:spLocks noChangeArrowheads="1"/>
          </p:cNvSpPr>
          <p:nvPr/>
        </p:nvSpPr>
        <p:spPr bwMode="auto">
          <a:xfrm>
            <a:off x="0" y="381000"/>
            <a:ext cx="88614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dirty="0">
                <a:solidFill>
                  <a:srgbClr val="0000FF"/>
                </a:solidFill>
              </a:rPr>
              <a:t>II. Listen: </a:t>
            </a:r>
            <a:r>
              <a:rPr lang="en-US" altLang="en-US" sz="2400" i="1" dirty="0">
                <a:solidFill>
                  <a:srgbClr val="0000FF"/>
                </a:solidFill>
                <a:highlight>
                  <a:srgbClr val="FFFF00"/>
                </a:highlight>
              </a:rPr>
              <a:t>Listening for specific information</a:t>
            </a:r>
            <a:endParaRPr lang="en-US" altLang="en-US" sz="3200" i="1" dirty="0">
              <a:solidFill>
                <a:srgbClr val="0000FF"/>
              </a:solidFill>
              <a:highlight>
                <a:srgbClr val="FFFF00"/>
              </a:highlight>
            </a:endParaRPr>
          </a:p>
        </p:txBody>
      </p:sp>
      <p:sp>
        <p:nvSpPr>
          <p:cNvPr id="27" name="Text Box 61">
            <a:extLst>
              <a:ext uri="{FF2B5EF4-FFF2-40B4-BE49-F238E27FC236}">
                <a16:creationId xmlns:a16="http://schemas.microsoft.com/office/drawing/2014/main" id="{AA496E4A-5037-4E20-937A-6DD99EC8DB11}"/>
              </a:ext>
            </a:extLst>
          </p:cNvPr>
          <p:cNvSpPr txBox="1">
            <a:spLocks noChangeArrowheads="1"/>
          </p:cNvSpPr>
          <p:nvPr/>
        </p:nvSpPr>
        <p:spPr bwMode="auto">
          <a:xfrm>
            <a:off x="381000" y="1290990"/>
            <a:ext cx="51303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i="1" dirty="0">
                <a:solidFill>
                  <a:srgbClr val="0000FF"/>
                </a:solidFill>
              </a:rPr>
              <a:t>1. Vocabulary</a:t>
            </a:r>
            <a:endParaRPr lang="en-US" altLang="en-US" sz="2800" i="1" dirty="0">
              <a:solidFill>
                <a:srgbClr val="0000FF"/>
              </a:solidFill>
              <a:highlight>
                <a:srgbClr val="FFFF00"/>
              </a:highlight>
            </a:endParaRPr>
          </a:p>
        </p:txBody>
      </p:sp>
      <p:sp>
        <p:nvSpPr>
          <p:cNvPr id="6" name="Text Box 61">
            <a:extLst>
              <a:ext uri="{FF2B5EF4-FFF2-40B4-BE49-F238E27FC236}">
                <a16:creationId xmlns:a16="http://schemas.microsoft.com/office/drawing/2014/main" id="{FA3519BA-4D25-4122-AEEB-B3ADE14207B9}"/>
              </a:ext>
            </a:extLst>
          </p:cNvPr>
          <p:cNvSpPr txBox="1">
            <a:spLocks noChangeArrowheads="1"/>
          </p:cNvSpPr>
          <p:nvPr/>
        </p:nvSpPr>
        <p:spPr bwMode="auto">
          <a:xfrm>
            <a:off x="381000" y="1833574"/>
            <a:ext cx="51303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i="1" dirty="0">
                <a:solidFill>
                  <a:srgbClr val="0000FF"/>
                </a:solidFill>
              </a:rPr>
              <a:t>2. Listen and match</a:t>
            </a:r>
            <a:endParaRPr lang="en-US" altLang="en-US" sz="2800" i="1" dirty="0">
              <a:solidFill>
                <a:srgbClr val="0000FF"/>
              </a:solidFill>
              <a:highlight>
                <a:srgbClr val="FFFF00"/>
              </a:highlight>
            </a:endParaRPr>
          </a:p>
        </p:txBody>
      </p:sp>
      <p:sp>
        <p:nvSpPr>
          <p:cNvPr id="7" name="Text Box 61">
            <a:extLst>
              <a:ext uri="{FF2B5EF4-FFF2-40B4-BE49-F238E27FC236}">
                <a16:creationId xmlns:a16="http://schemas.microsoft.com/office/drawing/2014/main" id="{E5958F7F-50E4-4F92-B9B3-C5C16E11177A}"/>
              </a:ext>
            </a:extLst>
          </p:cNvPr>
          <p:cNvSpPr txBox="1">
            <a:spLocks noChangeArrowheads="1"/>
          </p:cNvSpPr>
          <p:nvPr/>
        </p:nvSpPr>
        <p:spPr bwMode="auto">
          <a:xfrm>
            <a:off x="381000" y="2453598"/>
            <a:ext cx="51303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i="1" dirty="0">
                <a:solidFill>
                  <a:srgbClr val="0000FF"/>
                </a:solidFill>
              </a:rPr>
              <a:t>3. Listen and Fill in the blanks</a:t>
            </a:r>
            <a:endParaRPr lang="en-US" altLang="en-US" sz="2800" i="1" dirty="0">
              <a:solidFill>
                <a:srgbClr val="0000FF"/>
              </a:solidFill>
              <a:highlight>
                <a:srgbClr val="FFFF00"/>
              </a:highlight>
            </a:endParaRPr>
          </a:p>
        </p:txBody>
      </p:sp>
      <p:sp>
        <p:nvSpPr>
          <p:cNvPr id="9" name="Text Box 61">
            <a:extLst>
              <a:ext uri="{FF2B5EF4-FFF2-40B4-BE49-F238E27FC236}">
                <a16:creationId xmlns:a16="http://schemas.microsoft.com/office/drawing/2014/main" id="{E5958F7F-50E4-4F92-B9B3-C5C16E11177A}"/>
              </a:ext>
            </a:extLst>
          </p:cNvPr>
          <p:cNvSpPr txBox="1">
            <a:spLocks noChangeArrowheads="1"/>
          </p:cNvSpPr>
          <p:nvPr/>
        </p:nvSpPr>
        <p:spPr bwMode="auto">
          <a:xfrm>
            <a:off x="356044" y="2981980"/>
            <a:ext cx="51303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i="1" dirty="0">
                <a:solidFill>
                  <a:srgbClr val="0000FF"/>
                </a:solidFill>
              </a:rPr>
              <a:t>4. Listen and Correct mistakes</a:t>
            </a:r>
            <a:endParaRPr lang="en-US" altLang="en-US" sz="2800" i="1" dirty="0">
              <a:solidFill>
                <a:srgbClr val="0000FF"/>
              </a:solidFill>
              <a:highlight>
                <a:srgbClr val="FFFF00"/>
              </a:highlight>
            </a:endParaRPr>
          </a:p>
        </p:txBody>
      </p:sp>
    </p:spTree>
    <p:extLst>
      <p:ext uri="{BB962C8B-B14F-4D97-AF65-F5344CB8AC3E}">
        <p14:creationId xmlns:p14="http://schemas.microsoft.com/office/powerpoint/2010/main" val="15321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6"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icture 165">
            <a:extLst>
              <a:ext uri="{FF2B5EF4-FFF2-40B4-BE49-F238E27FC236}">
                <a16:creationId xmlns:a16="http://schemas.microsoft.com/office/drawing/2014/main" id="{01854646-8F11-4BCB-BA7E-C0F5B184C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2220"/>
            <a:ext cx="9144000" cy="5143500"/>
          </a:xfrm>
          <a:prstGeom prst="rect">
            <a:avLst/>
          </a:prstGeom>
        </p:spPr>
      </p:pic>
      <p:sp>
        <p:nvSpPr>
          <p:cNvPr id="2" name="Title 1">
            <a:extLst>
              <a:ext uri="{FF2B5EF4-FFF2-40B4-BE49-F238E27FC236}">
                <a16:creationId xmlns:a16="http://schemas.microsoft.com/office/drawing/2014/main" id="{16649508-D70D-4EC3-AE03-2634D39F1E8D}"/>
              </a:ext>
            </a:extLst>
          </p:cNvPr>
          <p:cNvSpPr>
            <a:spLocks noGrp="1"/>
          </p:cNvSpPr>
          <p:nvPr>
            <p:ph type="title"/>
          </p:nvPr>
        </p:nvSpPr>
        <p:spPr>
          <a:xfrm>
            <a:off x="626696" y="1012291"/>
            <a:ext cx="7886700" cy="617696"/>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Crossword Puzzle – Places</a:t>
            </a:r>
          </a:p>
        </p:txBody>
      </p:sp>
      <p:sp>
        <p:nvSpPr>
          <p:cNvPr id="75" name="Arrow: Right 74">
            <a:hlinkClick r:id="rId4" action="ppaction://hlinksldjump"/>
            <a:extLst>
              <a:ext uri="{FF2B5EF4-FFF2-40B4-BE49-F238E27FC236}">
                <a16:creationId xmlns:a16="http://schemas.microsoft.com/office/drawing/2014/main" id="{56E217F3-8C08-4E7D-B253-65B64205A7DC}"/>
              </a:ext>
            </a:extLst>
          </p:cNvPr>
          <p:cNvSpPr/>
          <p:nvPr/>
        </p:nvSpPr>
        <p:spPr>
          <a:xfrm>
            <a:off x="7802593" y="5363832"/>
            <a:ext cx="1061049" cy="475174"/>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AD10E49-B5A5-4816-8A48-846017C94257}"/>
              </a:ext>
            </a:extLst>
          </p:cNvPr>
          <p:cNvSpPr>
            <a:spLocks noChangeArrowheads="1"/>
          </p:cNvSpPr>
          <p:nvPr/>
        </p:nvSpPr>
        <p:spPr bwMode="auto">
          <a:xfrm>
            <a:off x="1970912" y="2095111"/>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a</a:t>
            </a:r>
            <a:endParaRPr lang="en-US" altLang="en-US" sz="1350"/>
          </a:p>
        </p:txBody>
      </p:sp>
      <p:sp>
        <p:nvSpPr>
          <p:cNvPr id="40" name="Rectangle 3">
            <a:extLst>
              <a:ext uri="{FF2B5EF4-FFF2-40B4-BE49-F238E27FC236}">
                <a16:creationId xmlns:a16="http://schemas.microsoft.com/office/drawing/2014/main" id="{DD1FF850-C352-4292-9F9D-FFE7C4B26E44}"/>
              </a:ext>
            </a:extLst>
          </p:cNvPr>
          <p:cNvSpPr>
            <a:spLocks noChangeArrowheads="1"/>
          </p:cNvSpPr>
          <p:nvPr/>
        </p:nvSpPr>
        <p:spPr bwMode="auto">
          <a:xfrm>
            <a:off x="1970912" y="3201201"/>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t</a:t>
            </a:r>
            <a:endParaRPr lang="en-US" altLang="en-US" sz="1350"/>
          </a:p>
        </p:txBody>
      </p:sp>
      <p:sp>
        <p:nvSpPr>
          <p:cNvPr id="41" name="Rectangle 5">
            <a:extLst>
              <a:ext uri="{FF2B5EF4-FFF2-40B4-BE49-F238E27FC236}">
                <a16:creationId xmlns:a16="http://schemas.microsoft.com/office/drawing/2014/main" id="{4AB73230-3E1A-4827-9CEB-9BA076AD4347}"/>
              </a:ext>
            </a:extLst>
          </p:cNvPr>
          <p:cNvSpPr>
            <a:spLocks noChangeArrowheads="1"/>
          </p:cNvSpPr>
          <p:nvPr/>
        </p:nvSpPr>
        <p:spPr bwMode="auto">
          <a:xfrm>
            <a:off x="1970912" y="2832107"/>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s</a:t>
            </a:r>
            <a:endParaRPr lang="en-US" altLang="en-US" sz="1350"/>
          </a:p>
        </p:txBody>
      </p:sp>
      <p:sp>
        <p:nvSpPr>
          <p:cNvPr id="42" name="Rectangle 6">
            <a:extLst>
              <a:ext uri="{FF2B5EF4-FFF2-40B4-BE49-F238E27FC236}">
                <a16:creationId xmlns:a16="http://schemas.microsoft.com/office/drawing/2014/main" id="{2C757A4A-4819-4434-84F0-81F6B5DD922B}"/>
              </a:ext>
            </a:extLst>
          </p:cNvPr>
          <p:cNvSpPr>
            <a:spLocks noChangeArrowheads="1"/>
          </p:cNvSpPr>
          <p:nvPr/>
        </p:nvSpPr>
        <p:spPr bwMode="auto">
          <a:xfrm>
            <a:off x="1970912" y="2452298"/>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s</a:t>
            </a:r>
            <a:endParaRPr lang="en-US" altLang="en-US" sz="1350"/>
          </a:p>
        </p:txBody>
      </p:sp>
      <p:sp>
        <p:nvSpPr>
          <p:cNvPr id="43" name="Rectangle 7">
            <a:extLst>
              <a:ext uri="{FF2B5EF4-FFF2-40B4-BE49-F238E27FC236}">
                <a16:creationId xmlns:a16="http://schemas.microsoft.com/office/drawing/2014/main" id="{5E35ADE3-541E-4A2B-AEC4-25C20D5E329C}"/>
              </a:ext>
            </a:extLst>
          </p:cNvPr>
          <p:cNvSpPr>
            <a:spLocks noChangeArrowheads="1"/>
          </p:cNvSpPr>
          <p:nvPr/>
        </p:nvSpPr>
        <p:spPr bwMode="auto">
          <a:xfrm>
            <a:off x="1970912" y="3571486"/>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a</a:t>
            </a:r>
            <a:endParaRPr lang="en-US" altLang="en-US" sz="1350"/>
          </a:p>
        </p:txBody>
      </p:sp>
      <p:sp>
        <p:nvSpPr>
          <p:cNvPr id="44" name="Rectangle 8">
            <a:extLst>
              <a:ext uri="{FF2B5EF4-FFF2-40B4-BE49-F238E27FC236}">
                <a16:creationId xmlns:a16="http://schemas.microsoft.com/office/drawing/2014/main" id="{6FA9A4E1-B647-47AC-8C05-0E2CA8116D52}"/>
              </a:ext>
            </a:extLst>
          </p:cNvPr>
          <p:cNvSpPr>
            <a:spLocks noChangeArrowheads="1"/>
          </p:cNvSpPr>
          <p:nvPr/>
        </p:nvSpPr>
        <p:spPr bwMode="auto">
          <a:xfrm>
            <a:off x="1970912" y="5051432"/>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n</a:t>
            </a:r>
            <a:endParaRPr lang="en-US" altLang="en-US" sz="1350"/>
          </a:p>
        </p:txBody>
      </p:sp>
      <p:sp>
        <p:nvSpPr>
          <p:cNvPr id="45" name="Rectangle 9">
            <a:extLst>
              <a:ext uri="{FF2B5EF4-FFF2-40B4-BE49-F238E27FC236}">
                <a16:creationId xmlns:a16="http://schemas.microsoft.com/office/drawing/2014/main" id="{5914D003-7DDB-4C91-A056-68B56F938DFD}"/>
              </a:ext>
            </a:extLst>
          </p:cNvPr>
          <p:cNvSpPr>
            <a:spLocks noChangeArrowheads="1"/>
          </p:cNvSpPr>
          <p:nvPr/>
        </p:nvSpPr>
        <p:spPr bwMode="auto">
          <a:xfrm>
            <a:off x="1970912" y="4682339"/>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o</a:t>
            </a:r>
            <a:endParaRPr lang="en-US" altLang="en-US" sz="1350"/>
          </a:p>
        </p:txBody>
      </p:sp>
      <p:sp>
        <p:nvSpPr>
          <p:cNvPr id="46" name="Rectangle 10">
            <a:extLst>
              <a:ext uri="{FF2B5EF4-FFF2-40B4-BE49-F238E27FC236}">
                <a16:creationId xmlns:a16="http://schemas.microsoft.com/office/drawing/2014/main" id="{3310870A-04B2-4E68-A81D-CB04C4E9F013}"/>
              </a:ext>
            </a:extLst>
          </p:cNvPr>
          <p:cNvSpPr>
            <a:spLocks noChangeArrowheads="1"/>
          </p:cNvSpPr>
          <p:nvPr/>
        </p:nvSpPr>
        <p:spPr bwMode="auto">
          <a:xfrm>
            <a:off x="1970912" y="4312055"/>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i</a:t>
            </a:r>
            <a:endParaRPr lang="en-US" altLang="en-US" sz="1350"/>
          </a:p>
        </p:txBody>
      </p:sp>
      <p:sp>
        <p:nvSpPr>
          <p:cNvPr id="47" name="Rectangle 11">
            <a:extLst>
              <a:ext uri="{FF2B5EF4-FFF2-40B4-BE49-F238E27FC236}">
                <a16:creationId xmlns:a16="http://schemas.microsoft.com/office/drawing/2014/main" id="{71C2D90E-7D94-4494-80D3-F76200D27715}"/>
              </a:ext>
            </a:extLst>
          </p:cNvPr>
          <p:cNvSpPr>
            <a:spLocks noChangeArrowheads="1"/>
          </p:cNvSpPr>
          <p:nvPr/>
        </p:nvSpPr>
        <p:spPr bwMode="auto">
          <a:xfrm>
            <a:off x="1970912" y="3941770"/>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t</a:t>
            </a:r>
            <a:endParaRPr lang="en-US" altLang="en-US" sz="1350"/>
          </a:p>
        </p:txBody>
      </p:sp>
      <p:sp>
        <p:nvSpPr>
          <p:cNvPr id="48" name="Rectangle 12">
            <a:extLst>
              <a:ext uri="{FF2B5EF4-FFF2-40B4-BE49-F238E27FC236}">
                <a16:creationId xmlns:a16="http://schemas.microsoft.com/office/drawing/2014/main" id="{F63D5A28-D5B6-4408-9E55-6AA0B012D791}"/>
              </a:ext>
            </a:extLst>
          </p:cNvPr>
          <p:cNvSpPr>
            <a:spLocks noChangeArrowheads="1"/>
          </p:cNvSpPr>
          <p:nvPr/>
        </p:nvSpPr>
        <p:spPr bwMode="auto">
          <a:xfrm>
            <a:off x="2716243" y="2832107"/>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o</a:t>
            </a:r>
            <a:endParaRPr lang="en-US" altLang="en-US" sz="1350"/>
          </a:p>
        </p:txBody>
      </p:sp>
      <p:sp>
        <p:nvSpPr>
          <p:cNvPr id="49" name="Rectangle 13">
            <a:extLst>
              <a:ext uri="{FF2B5EF4-FFF2-40B4-BE49-F238E27FC236}">
                <a16:creationId xmlns:a16="http://schemas.microsoft.com/office/drawing/2014/main" id="{BB770785-E321-4D3D-AF0C-04FF21548D26}"/>
              </a:ext>
            </a:extLst>
          </p:cNvPr>
          <p:cNvSpPr>
            <a:spLocks noChangeArrowheads="1"/>
          </p:cNvSpPr>
          <p:nvPr/>
        </p:nvSpPr>
        <p:spPr bwMode="auto">
          <a:xfrm>
            <a:off x="3094862" y="2461823"/>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i</a:t>
            </a:r>
            <a:endParaRPr lang="en-US" altLang="en-US" sz="1350"/>
          </a:p>
        </p:txBody>
      </p:sp>
      <p:sp>
        <p:nvSpPr>
          <p:cNvPr id="50" name="Rectangle 14">
            <a:extLst>
              <a:ext uri="{FF2B5EF4-FFF2-40B4-BE49-F238E27FC236}">
                <a16:creationId xmlns:a16="http://schemas.microsoft.com/office/drawing/2014/main" id="{15F74712-AC0B-43B9-B333-B4C648667001}"/>
              </a:ext>
            </a:extLst>
          </p:cNvPr>
          <p:cNvSpPr>
            <a:spLocks noChangeArrowheads="1"/>
          </p:cNvSpPr>
          <p:nvPr/>
        </p:nvSpPr>
        <p:spPr bwMode="auto">
          <a:xfrm>
            <a:off x="3094862" y="2091538"/>
            <a:ext cx="371475" cy="365523"/>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dirty="0">
                <a:solidFill>
                  <a:srgbClr val="000000"/>
                </a:solidFill>
                <a:latin typeface="Calibri" panose="020F0502020204030204" pitchFamily="34" charset="0"/>
                <a:ea typeface="Calibri" panose="020F0502020204030204" pitchFamily="34" charset="0"/>
                <a:cs typeface="Times New Roman" panose="02020603050405020304" pitchFamily="18" charset="0"/>
              </a:rPr>
              <a:t>a</a:t>
            </a:r>
            <a:endParaRPr lang="en-US" altLang="en-US" sz="1350" dirty="0"/>
          </a:p>
        </p:txBody>
      </p:sp>
      <p:sp>
        <p:nvSpPr>
          <p:cNvPr id="51" name="Rectangle 16">
            <a:extLst>
              <a:ext uri="{FF2B5EF4-FFF2-40B4-BE49-F238E27FC236}">
                <a16:creationId xmlns:a16="http://schemas.microsoft.com/office/drawing/2014/main" id="{AD6CBED4-6DE4-4F69-8F4A-207432F26B8B}"/>
              </a:ext>
            </a:extLst>
          </p:cNvPr>
          <p:cNvSpPr>
            <a:spLocks noChangeArrowheads="1"/>
          </p:cNvSpPr>
          <p:nvPr/>
        </p:nvSpPr>
        <p:spPr bwMode="auto">
          <a:xfrm>
            <a:off x="2341196" y="2832107"/>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t</a:t>
            </a:r>
            <a:endParaRPr lang="en-US" altLang="en-US" sz="1350"/>
          </a:p>
        </p:txBody>
      </p:sp>
      <p:sp>
        <p:nvSpPr>
          <p:cNvPr id="52" name="Rectangle 17">
            <a:extLst>
              <a:ext uri="{FF2B5EF4-FFF2-40B4-BE49-F238E27FC236}">
                <a16:creationId xmlns:a16="http://schemas.microsoft.com/office/drawing/2014/main" id="{6E63C047-54D9-49D2-9ACB-5E9DF086F39F}"/>
              </a:ext>
            </a:extLst>
          </p:cNvPr>
          <p:cNvSpPr>
            <a:spLocks noChangeArrowheads="1"/>
          </p:cNvSpPr>
          <p:nvPr/>
        </p:nvSpPr>
        <p:spPr bwMode="auto">
          <a:xfrm>
            <a:off x="4928424" y="5420526"/>
            <a:ext cx="371475" cy="376238"/>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t</a:t>
            </a:r>
            <a:endParaRPr lang="en-US" altLang="en-US" sz="1350"/>
          </a:p>
        </p:txBody>
      </p:sp>
      <p:sp>
        <p:nvSpPr>
          <p:cNvPr id="53" name="Rectangle 18">
            <a:extLst>
              <a:ext uri="{FF2B5EF4-FFF2-40B4-BE49-F238E27FC236}">
                <a16:creationId xmlns:a16="http://schemas.microsoft.com/office/drawing/2014/main" id="{0CD0AC64-74DC-41A1-8439-FA652D3A4423}"/>
              </a:ext>
            </a:extLst>
          </p:cNvPr>
          <p:cNvSpPr>
            <a:spLocks noChangeArrowheads="1"/>
          </p:cNvSpPr>
          <p:nvPr/>
        </p:nvSpPr>
        <p:spPr bwMode="auto">
          <a:xfrm>
            <a:off x="3094862" y="3201201"/>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p</a:t>
            </a:r>
            <a:endParaRPr lang="en-US" altLang="en-US" sz="1350"/>
          </a:p>
        </p:txBody>
      </p:sp>
      <p:sp>
        <p:nvSpPr>
          <p:cNvPr id="54" name="Rectangle 19">
            <a:extLst>
              <a:ext uri="{FF2B5EF4-FFF2-40B4-BE49-F238E27FC236}">
                <a16:creationId xmlns:a16="http://schemas.microsoft.com/office/drawing/2014/main" id="{83DC881D-3A28-41AB-8FD7-DB5C0E0B44DB}"/>
              </a:ext>
            </a:extLst>
          </p:cNvPr>
          <p:cNvSpPr>
            <a:spLocks noChangeArrowheads="1"/>
          </p:cNvSpPr>
          <p:nvPr/>
        </p:nvSpPr>
        <p:spPr bwMode="auto">
          <a:xfrm>
            <a:off x="3094862" y="4310864"/>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t</a:t>
            </a:r>
            <a:endParaRPr lang="en-US" altLang="en-US" sz="1350"/>
          </a:p>
        </p:txBody>
      </p:sp>
      <p:sp>
        <p:nvSpPr>
          <p:cNvPr id="55" name="Rectangle 20">
            <a:extLst>
              <a:ext uri="{FF2B5EF4-FFF2-40B4-BE49-F238E27FC236}">
                <a16:creationId xmlns:a16="http://schemas.microsoft.com/office/drawing/2014/main" id="{D308B516-99D3-49ED-BD0B-C6AA65F83CF0}"/>
              </a:ext>
            </a:extLst>
          </p:cNvPr>
          <p:cNvSpPr>
            <a:spLocks noChangeArrowheads="1"/>
          </p:cNvSpPr>
          <p:nvPr/>
        </p:nvSpPr>
        <p:spPr bwMode="auto">
          <a:xfrm>
            <a:off x="3094862" y="3940580"/>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r</a:t>
            </a:r>
            <a:endParaRPr lang="en-US" altLang="en-US" sz="1350"/>
          </a:p>
        </p:txBody>
      </p:sp>
      <p:sp>
        <p:nvSpPr>
          <p:cNvPr id="56" name="Rectangle 21">
            <a:extLst>
              <a:ext uri="{FF2B5EF4-FFF2-40B4-BE49-F238E27FC236}">
                <a16:creationId xmlns:a16="http://schemas.microsoft.com/office/drawing/2014/main" id="{2B7D7C49-A1F6-4609-BA40-4C67E42A4266}"/>
              </a:ext>
            </a:extLst>
          </p:cNvPr>
          <p:cNvSpPr>
            <a:spLocks noChangeArrowheads="1"/>
          </p:cNvSpPr>
          <p:nvPr/>
        </p:nvSpPr>
        <p:spPr bwMode="auto">
          <a:xfrm>
            <a:off x="3094862" y="3570295"/>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o</a:t>
            </a:r>
            <a:endParaRPr lang="en-US" altLang="en-US" sz="1350"/>
          </a:p>
        </p:txBody>
      </p:sp>
      <p:sp>
        <p:nvSpPr>
          <p:cNvPr id="57" name="Rectangle 22">
            <a:extLst>
              <a:ext uri="{FF2B5EF4-FFF2-40B4-BE49-F238E27FC236}">
                <a16:creationId xmlns:a16="http://schemas.microsoft.com/office/drawing/2014/main" id="{C9074F2C-CBE0-485A-9564-E1A27DF0543D}"/>
              </a:ext>
            </a:extLst>
          </p:cNvPr>
          <p:cNvSpPr>
            <a:spLocks noChangeArrowheads="1"/>
          </p:cNvSpPr>
          <p:nvPr/>
        </p:nvSpPr>
        <p:spPr bwMode="auto">
          <a:xfrm>
            <a:off x="3080574" y="5422908"/>
            <a:ext cx="370285" cy="37028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i</a:t>
            </a:r>
            <a:endParaRPr lang="en-US" altLang="en-US" sz="1350"/>
          </a:p>
        </p:txBody>
      </p:sp>
      <p:sp>
        <p:nvSpPr>
          <p:cNvPr id="58" name="Rectangle 23">
            <a:extLst>
              <a:ext uri="{FF2B5EF4-FFF2-40B4-BE49-F238E27FC236}">
                <a16:creationId xmlns:a16="http://schemas.microsoft.com/office/drawing/2014/main" id="{B723B625-0F1B-4529-9C3B-D66A3B2542E4}"/>
              </a:ext>
            </a:extLst>
          </p:cNvPr>
          <p:cNvSpPr>
            <a:spLocks noChangeArrowheads="1"/>
          </p:cNvSpPr>
          <p:nvPr/>
        </p:nvSpPr>
        <p:spPr bwMode="auto">
          <a:xfrm>
            <a:off x="2711481" y="5422908"/>
            <a:ext cx="370285" cy="37028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k</a:t>
            </a:r>
            <a:endParaRPr lang="en-US" altLang="en-US" sz="1350"/>
          </a:p>
        </p:txBody>
      </p:sp>
      <p:sp>
        <p:nvSpPr>
          <p:cNvPr id="59" name="Rectangle 24">
            <a:extLst>
              <a:ext uri="{FF2B5EF4-FFF2-40B4-BE49-F238E27FC236}">
                <a16:creationId xmlns:a16="http://schemas.microsoft.com/office/drawing/2014/main" id="{5FD60A2D-EA45-4F5F-9252-5EAA80609C8B}"/>
              </a:ext>
            </a:extLst>
          </p:cNvPr>
          <p:cNvSpPr>
            <a:spLocks noChangeArrowheads="1"/>
          </p:cNvSpPr>
          <p:nvPr/>
        </p:nvSpPr>
        <p:spPr bwMode="auto">
          <a:xfrm>
            <a:off x="2341196" y="5422908"/>
            <a:ext cx="370284" cy="37028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a</a:t>
            </a:r>
            <a:endParaRPr lang="en-US" altLang="en-US" sz="1350"/>
          </a:p>
        </p:txBody>
      </p:sp>
      <p:sp>
        <p:nvSpPr>
          <p:cNvPr id="60" name="Rectangle 27">
            <a:extLst>
              <a:ext uri="{FF2B5EF4-FFF2-40B4-BE49-F238E27FC236}">
                <a16:creationId xmlns:a16="http://schemas.microsoft.com/office/drawing/2014/main" id="{345E21FB-6E6F-44A7-B523-D8C89E2D0CC7}"/>
              </a:ext>
            </a:extLst>
          </p:cNvPr>
          <p:cNvSpPr>
            <a:spLocks noChangeArrowheads="1"/>
          </p:cNvSpPr>
          <p:nvPr/>
        </p:nvSpPr>
        <p:spPr bwMode="auto">
          <a:xfrm>
            <a:off x="3463955" y="2832107"/>
            <a:ext cx="371475"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e</a:t>
            </a:r>
            <a:endParaRPr lang="en-US" altLang="en-US" sz="1350"/>
          </a:p>
        </p:txBody>
      </p:sp>
      <p:sp>
        <p:nvSpPr>
          <p:cNvPr id="61" name="Rectangle 28">
            <a:extLst>
              <a:ext uri="{FF2B5EF4-FFF2-40B4-BE49-F238E27FC236}">
                <a16:creationId xmlns:a16="http://schemas.microsoft.com/office/drawing/2014/main" id="{2857842C-EB41-4EB2-8213-A9F4414CE80E}"/>
              </a:ext>
            </a:extLst>
          </p:cNvPr>
          <p:cNvSpPr>
            <a:spLocks noChangeArrowheads="1"/>
          </p:cNvSpPr>
          <p:nvPr/>
        </p:nvSpPr>
        <p:spPr bwMode="auto">
          <a:xfrm>
            <a:off x="3091290" y="2832107"/>
            <a:ext cx="375047"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r</a:t>
            </a:r>
            <a:endParaRPr lang="en-US" altLang="en-US" sz="1350"/>
          </a:p>
        </p:txBody>
      </p:sp>
      <p:sp>
        <p:nvSpPr>
          <p:cNvPr id="62" name="Rectangle 31">
            <a:extLst>
              <a:ext uri="{FF2B5EF4-FFF2-40B4-BE49-F238E27FC236}">
                <a16:creationId xmlns:a16="http://schemas.microsoft.com/office/drawing/2014/main" id="{825D9C5C-DEED-491D-B9C8-D02700215B77}"/>
              </a:ext>
            </a:extLst>
          </p:cNvPr>
          <p:cNvSpPr>
            <a:spLocks noChangeArrowheads="1"/>
          </p:cNvSpPr>
          <p:nvPr/>
        </p:nvSpPr>
        <p:spPr bwMode="auto">
          <a:xfrm>
            <a:off x="3841384" y="2086776"/>
            <a:ext cx="370284" cy="37028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b</a:t>
            </a:r>
            <a:endParaRPr lang="en-US" altLang="en-US" sz="1350"/>
          </a:p>
        </p:txBody>
      </p:sp>
      <p:sp>
        <p:nvSpPr>
          <p:cNvPr id="63" name="Rectangle 32">
            <a:extLst>
              <a:ext uri="{FF2B5EF4-FFF2-40B4-BE49-F238E27FC236}">
                <a16:creationId xmlns:a16="http://schemas.microsoft.com/office/drawing/2014/main" id="{F53B4B22-DD85-4581-9936-B1EF058F0FA3}"/>
              </a:ext>
            </a:extLst>
          </p:cNvPr>
          <p:cNvSpPr>
            <a:spLocks noChangeArrowheads="1"/>
          </p:cNvSpPr>
          <p:nvPr/>
        </p:nvSpPr>
        <p:spPr bwMode="auto">
          <a:xfrm>
            <a:off x="1963353" y="5422907"/>
            <a:ext cx="380224" cy="37147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p</a:t>
            </a:r>
            <a:endParaRPr lang="en-US" altLang="en-US" sz="1350"/>
          </a:p>
        </p:txBody>
      </p:sp>
      <p:sp>
        <p:nvSpPr>
          <p:cNvPr id="64" name="Rectangle 35">
            <a:extLst>
              <a:ext uri="{FF2B5EF4-FFF2-40B4-BE49-F238E27FC236}">
                <a16:creationId xmlns:a16="http://schemas.microsoft.com/office/drawing/2014/main" id="{11E2C1BA-5704-43A2-A5B3-A6FF0EF53E36}"/>
              </a:ext>
            </a:extLst>
          </p:cNvPr>
          <p:cNvSpPr>
            <a:spLocks noChangeArrowheads="1"/>
          </p:cNvSpPr>
          <p:nvPr/>
        </p:nvSpPr>
        <p:spPr bwMode="auto">
          <a:xfrm>
            <a:off x="4571237" y="3938381"/>
            <a:ext cx="371475" cy="379627"/>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e</a:t>
            </a:r>
            <a:endParaRPr lang="en-US" altLang="en-US" sz="1350"/>
          </a:p>
        </p:txBody>
      </p:sp>
      <p:sp>
        <p:nvSpPr>
          <p:cNvPr id="65" name="Rectangle 37">
            <a:extLst>
              <a:ext uri="{FF2B5EF4-FFF2-40B4-BE49-F238E27FC236}">
                <a16:creationId xmlns:a16="http://schemas.microsoft.com/office/drawing/2014/main" id="{A0060F1C-80DF-4647-B789-3022EE72D018}"/>
              </a:ext>
            </a:extLst>
          </p:cNvPr>
          <p:cNvSpPr>
            <a:spLocks noChangeArrowheads="1"/>
          </p:cNvSpPr>
          <p:nvPr/>
        </p:nvSpPr>
        <p:spPr bwMode="auto">
          <a:xfrm>
            <a:off x="1970912" y="1715301"/>
            <a:ext cx="370285" cy="37028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g</a:t>
            </a:r>
            <a:endParaRPr lang="en-US" altLang="en-US" sz="1350"/>
          </a:p>
        </p:txBody>
      </p:sp>
      <p:sp>
        <p:nvSpPr>
          <p:cNvPr id="66" name="Rectangle 40">
            <a:extLst>
              <a:ext uri="{FF2B5EF4-FFF2-40B4-BE49-F238E27FC236}">
                <a16:creationId xmlns:a16="http://schemas.microsoft.com/office/drawing/2014/main" id="{20BE63FD-9BB8-43BF-A5D2-99FA9623FE43}"/>
              </a:ext>
            </a:extLst>
          </p:cNvPr>
          <p:cNvSpPr>
            <a:spLocks noChangeArrowheads="1"/>
          </p:cNvSpPr>
          <p:nvPr/>
        </p:nvSpPr>
        <p:spPr bwMode="auto">
          <a:xfrm>
            <a:off x="2721006" y="3942961"/>
            <a:ext cx="370285" cy="373856"/>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b</a:t>
            </a:r>
            <a:endParaRPr lang="en-US" altLang="en-US" sz="1350"/>
          </a:p>
        </p:txBody>
      </p:sp>
      <p:sp>
        <p:nvSpPr>
          <p:cNvPr id="67" name="Rectangle 41">
            <a:extLst>
              <a:ext uri="{FF2B5EF4-FFF2-40B4-BE49-F238E27FC236}">
                <a16:creationId xmlns:a16="http://schemas.microsoft.com/office/drawing/2014/main" id="{C173F0FC-E168-4D54-BDE2-545E6F1E1794}"/>
              </a:ext>
            </a:extLst>
          </p:cNvPr>
          <p:cNvSpPr>
            <a:spLocks noChangeArrowheads="1"/>
          </p:cNvSpPr>
          <p:nvPr/>
        </p:nvSpPr>
        <p:spPr bwMode="auto">
          <a:xfrm>
            <a:off x="3463956" y="3938381"/>
            <a:ext cx="370285" cy="379627"/>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i</a:t>
            </a:r>
            <a:endParaRPr lang="en-US" altLang="en-US" sz="1350"/>
          </a:p>
        </p:txBody>
      </p:sp>
      <p:sp>
        <p:nvSpPr>
          <p:cNvPr id="68" name="Rectangle 42">
            <a:extLst>
              <a:ext uri="{FF2B5EF4-FFF2-40B4-BE49-F238E27FC236}">
                <a16:creationId xmlns:a16="http://schemas.microsoft.com/office/drawing/2014/main" id="{2079B8AF-2E73-4691-A2C8-F919798C7051}"/>
              </a:ext>
            </a:extLst>
          </p:cNvPr>
          <p:cNvSpPr>
            <a:spLocks noChangeArrowheads="1"/>
          </p:cNvSpPr>
          <p:nvPr/>
        </p:nvSpPr>
        <p:spPr bwMode="auto">
          <a:xfrm>
            <a:off x="4199762" y="3938381"/>
            <a:ext cx="370285" cy="379627"/>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g</a:t>
            </a:r>
            <a:endParaRPr lang="en-US" altLang="en-US" sz="1350"/>
          </a:p>
        </p:txBody>
      </p:sp>
      <p:sp>
        <p:nvSpPr>
          <p:cNvPr id="70" name="Rectangle 43">
            <a:extLst>
              <a:ext uri="{FF2B5EF4-FFF2-40B4-BE49-F238E27FC236}">
                <a16:creationId xmlns:a16="http://schemas.microsoft.com/office/drawing/2014/main" id="{85258FCC-B577-41D3-A606-DCC69891E799}"/>
              </a:ext>
            </a:extLst>
          </p:cNvPr>
          <p:cNvSpPr>
            <a:spLocks noChangeArrowheads="1"/>
          </p:cNvSpPr>
          <p:nvPr/>
        </p:nvSpPr>
        <p:spPr bwMode="auto">
          <a:xfrm>
            <a:off x="3835431" y="3938381"/>
            <a:ext cx="370285" cy="379627"/>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d</a:t>
            </a:r>
            <a:endParaRPr lang="en-US" altLang="en-US" sz="1350"/>
          </a:p>
        </p:txBody>
      </p:sp>
      <p:sp>
        <p:nvSpPr>
          <p:cNvPr id="71" name="Rectangle 46">
            <a:extLst>
              <a:ext uri="{FF2B5EF4-FFF2-40B4-BE49-F238E27FC236}">
                <a16:creationId xmlns:a16="http://schemas.microsoft.com/office/drawing/2014/main" id="{5DA51E1F-92F7-4934-BEE9-032AD82BF3B4}"/>
              </a:ext>
            </a:extLst>
          </p:cNvPr>
          <p:cNvSpPr>
            <a:spLocks noChangeArrowheads="1"/>
          </p:cNvSpPr>
          <p:nvPr/>
        </p:nvSpPr>
        <p:spPr bwMode="auto">
          <a:xfrm>
            <a:off x="2719815" y="2085586"/>
            <a:ext cx="370284" cy="370284"/>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b</a:t>
            </a:r>
            <a:endParaRPr lang="en-US" altLang="en-US" sz="1350"/>
          </a:p>
        </p:txBody>
      </p:sp>
      <p:sp>
        <p:nvSpPr>
          <p:cNvPr id="72" name="Rectangle 47">
            <a:extLst>
              <a:ext uri="{FF2B5EF4-FFF2-40B4-BE49-F238E27FC236}">
                <a16:creationId xmlns:a16="http://schemas.microsoft.com/office/drawing/2014/main" id="{0CFACA69-407B-4C3F-BB0B-1DB2A680F846}"/>
              </a:ext>
            </a:extLst>
          </p:cNvPr>
          <p:cNvSpPr>
            <a:spLocks noChangeArrowheads="1"/>
          </p:cNvSpPr>
          <p:nvPr/>
        </p:nvSpPr>
        <p:spPr bwMode="auto">
          <a:xfrm>
            <a:off x="3466337" y="2086776"/>
            <a:ext cx="370285" cy="37028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m</a:t>
            </a:r>
            <a:endParaRPr lang="en-US" altLang="en-US" sz="1350"/>
          </a:p>
        </p:txBody>
      </p:sp>
      <p:sp>
        <p:nvSpPr>
          <p:cNvPr id="73" name="Rectangle 48">
            <a:extLst>
              <a:ext uri="{FF2B5EF4-FFF2-40B4-BE49-F238E27FC236}">
                <a16:creationId xmlns:a16="http://schemas.microsoft.com/office/drawing/2014/main" id="{550E6FA0-1FD6-432F-88E7-667D45546BFF}"/>
              </a:ext>
            </a:extLst>
          </p:cNvPr>
          <p:cNvSpPr>
            <a:spLocks noChangeArrowheads="1"/>
          </p:cNvSpPr>
          <p:nvPr/>
        </p:nvSpPr>
        <p:spPr bwMode="auto">
          <a:xfrm>
            <a:off x="4206906" y="2086776"/>
            <a:ext cx="370285" cy="37028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o</a:t>
            </a:r>
            <a:endParaRPr lang="en-US" altLang="en-US" sz="1350"/>
          </a:p>
        </p:txBody>
      </p:sp>
      <p:sp>
        <p:nvSpPr>
          <p:cNvPr id="74" name="Rectangle 50">
            <a:extLst>
              <a:ext uri="{FF2B5EF4-FFF2-40B4-BE49-F238E27FC236}">
                <a16:creationId xmlns:a16="http://schemas.microsoft.com/office/drawing/2014/main" id="{FE7B1FE5-5021-431B-8403-853EF6EBC995}"/>
              </a:ext>
            </a:extLst>
          </p:cNvPr>
          <p:cNvSpPr>
            <a:spLocks noChangeArrowheads="1"/>
          </p:cNvSpPr>
          <p:nvPr/>
        </p:nvSpPr>
        <p:spPr bwMode="auto">
          <a:xfrm>
            <a:off x="3816381" y="5419336"/>
            <a:ext cx="370285" cy="375032"/>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g</a:t>
            </a:r>
            <a:endParaRPr lang="en-US" altLang="en-US" sz="1350"/>
          </a:p>
        </p:txBody>
      </p:sp>
      <p:sp>
        <p:nvSpPr>
          <p:cNvPr id="76" name="Rectangle 51">
            <a:extLst>
              <a:ext uri="{FF2B5EF4-FFF2-40B4-BE49-F238E27FC236}">
                <a16:creationId xmlns:a16="http://schemas.microsoft.com/office/drawing/2014/main" id="{A09D0F94-7636-4FC4-A2C0-D9884CF6F8A5}"/>
              </a:ext>
            </a:extLst>
          </p:cNvPr>
          <p:cNvSpPr>
            <a:spLocks noChangeArrowheads="1"/>
          </p:cNvSpPr>
          <p:nvPr/>
        </p:nvSpPr>
        <p:spPr bwMode="auto">
          <a:xfrm>
            <a:off x="3452049" y="5415763"/>
            <a:ext cx="370285" cy="378650"/>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n</a:t>
            </a:r>
            <a:endParaRPr lang="en-US" altLang="en-US" sz="1350"/>
          </a:p>
        </p:txBody>
      </p:sp>
      <p:sp>
        <p:nvSpPr>
          <p:cNvPr id="77" name="Rectangle 52">
            <a:extLst>
              <a:ext uri="{FF2B5EF4-FFF2-40B4-BE49-F238E27FC236}">
                <a16:creationId xmlns:a16="http://schemas.microsoft.com/office/drawing/2014/main" id="{D8F60521-9C1E-4AB8-A80D-0A766A042DC7}"/>
              </a:ext>
            </a:extLst>
          </p:cNvPr>
          <p:cNvSpPr>
            <a:spLocks noChangeArrowheads="1"/>
          </p:cNvSpPr>
          <p:nvPr/>
        </p:nvSpPr>
        <p:spPr bwMode="auto">
          <a:xfrm>
            <a:off x="4184284" y="5422908"/>
            <a:ext cx="370284" cy="373856"/>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l</a:t>
            </a:r>
            <a:endParaRPr lang="en-US" altLang="en-US" sz="1350"/>
          </a:p>
        </p:txBody>
      </p:sp>
      <p:sp>
        <p:nvSpPr>
          <p:cNvPr id="78" name="Rectangle 53">
            <a:extLst>
              <a:ext uri="{FF2B5EF4-FFF2-40B4-BE49-F238E27FC236}">
                <a16:creationId xmlns:a16="http://schemas.microsoft.com/office/drawing/2014/main" id="{593E5A5A-4D93-4766-9E43-FC1D950005FB}"/>
              </a:ext>
            </a:extLst>
          </p:cNvPr>
          <p:cNvSpPr>
            <a:spLocks noChangeArrowheads="1"/>
          </p:cNvSpPr>
          <p:nvPr/>
        </p:nvSpPr>
        <p:spPr bwMode="auto">
          <a:xfrm>
            <a:off x="4555759" y="5422908"/>
            <a:ext cx="370284" cy="373856"/>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o</a:t>
            </a:r>
            <a:endParaRPr lang="en-US" altLang="en-US" sz="1350"/>
          </a:p>
        </p:txBody>
      </p:sp>
      <p:sp>
        <p:nvSpPr>
          <p:cNvPr id="79" name="Rectangle 54">
            <a:extLst>
              <a:ext uri="{FF2B5EF4-FFF2-40B4-BE49-F238E27FC236}">
                <a16:creationId xmlns:a16="http://schemas.microsoft.com/office/drawing/2014/main" id="{D80FBA20-6A85-410A-95A4-69FAC3D339F5}"/>
              </a:ext>
            </a:extLst>
          </p:cNvPr>
          <p:cNvSpPr>
            <a:spLocks noChangeArrowheads="1"/>
          </p:cNvSpPr>
          <p:nvPr/>
        </p:nvSpPr>
        <p:spPr bwMode="auto">
          <a:xfrm>
            <a:off x="4580762" y="2089158"/>
            <a:ext cx="370285" cy="370285"/>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solidFill>
                  <a:srgbClr val="000000"/>
                </a:solidFill>
                <a:latin typeface="Calibri" panose="020F0502020204030204" pitchFamily="34" charset="0"/>
                <a:ea typeface="Calibri" panose="020F0502020204030204" pitchFamily="34" charset="0"/>
                <a:cs typeface="Times New Roman" panose="02020603050405020304" pitchFamily="18" charset="0"/>
              </a:rPr>
              <a:t>o</a:t>
            </a:r>
            <a:endParaRPr lang="en-US" altLang="en-US" sz="1350"/>
          </a:p>
        </p:txBody>
      </p:sp>
      <p:sp>
        <p:nvSpPr>
          <p:cNvPr id="80" name="Rectangle 55">
            <a:extLst>
              <a:ext uri="{FF2B5EF4-FFF2-40B4-BE49-F238E27FC236}">
                <a16:creationId xmlns:a16="http://schemas.microsoft.com/office/drawing/2014/main" id="{80824671-AE7A-4C92-9130-0929F308A62F}"/>
              </a:ext>
            </a:extLst>
          </p:cNvPr>
          <p:cNvSpPr>
            <a:spLocks noChangeArrowheads="1"/>
          </p:cNvSpPr>
          <p:nvPr/>
        </p:nvSpPr>
        <p:spPr bwMode="auto">
          <a:xfrm>
            <a:off x="6065471" y="2091538"/>
            <a:ext cx="370284" cy="364358"/>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e</a:t>
            </a:r>
            <a:endParaRPr lang="en-US" altLang="en-US" sz="1350"/>
          </a:p>
        </p:txBody>
      </p:sp>
      <p:sp>
        <p:nvSpPr>
          <p:cNvPr id="81" name="Rectangle 57">
            <a:extLst>
              <a:ext uri="{FF2B5EF4-FFF2-40B4-BE49-F238E27FC236}">
                <a16:creationId xmlns:a16="http://schemas.microsoft.com/office/drawing/2014/main" id="{222D8C4D-1E6D-4BB7-92C0-EB9CFFC795F7}"/>
              </a:ext>
            </a:extLst>
          </p:cNvPr>
          <p:cNvSpPr>
            <a:spLocks noChangeArrowheads="1"/>
          </p:cNvSpPr>
          <p:nvPr/>
        </p:nvSpPr>
        <p:spPr bwMode="auto">
          <a:xfrm>
            <a:off x="4958190" y="2091539"/>
            <a:ext cx="370284" cy="365522"/>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dirty="0">
                <a:latin typeface="Calibri" panose="020F0502020204030204" pitchFamily="34" charset="0"/>
                <a:ea typeface="Calibri" panose="020F0502020204030204" pitchFamily="34" charset="0"/>
                <a:cs typeface="Times New Roman" panose="02020603050405020304" pitchFamily="18" charset="0"/>
              </a:rPr>
              <a:t>f</a:t>
            </a:r>
            <a:endParaRPr lang="en-US" altLang="en-US" sz="1350" dirty="0"/>
          </a:p>
        </p:txBody>
      </p:sp>
      <p:sp>
        <p:nvSpPr>
          <p:cNvPr id="82" name="Rectangle 58">
            <a:extLst>
              <a:ext uri="{FF2B5EF4-FFF2-40B4-BE49-F238E27FC236}">
                <a16:creationId xmlns:a16="http://schemas.microsoft.com/office/drawing/2014/main" id="{7F6D0A09-30FE-497A-8D3F-7033A9BD2B1A}"/>
              </a:ext>
            </a:extLst>
          </p:cNvPr>
          <p:cNvSpPr>
            <a:spLocks noChangeArrowheads="1"/>
          </p:cNvSpPr>
          <p:nvPr/>
        </p:nvSpPr>
        <p:spPr bwMode="auto">
          <a:xfrm>
            <a:off x="5693996" y="2091539"/>
            <a:ext cx="370284" cy="365522"/>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r</a:t>
            </a:r>
            <a:endParaRPr lang="en-US" altLang="en-US" sz="1350"/>
          </a:p>
        </p:txBody>
      </p:sp>
      <p:sp>
        <p:nvSpPr>
          <p:cNvPr id="83" name="Rectangle 59">
            <a:extLst>
              <a:ext uri="{FF2B5EF4-FFF2-40B4-BE49-F238E27FC236}">
                <a16:creationId xmlns:a16="http://schemas.microsoft.com/office/drawing/2014/main" id="{CED55D53-8701-43FF-870E-E160AE0B8188}"/>
              </a:ext>
            </a:extLst>
          </p:cNvPr>
          <p:cNvSpPr>
            <a:spLocks noChangeArrowheads="1"/>
          </p:cNvSpPr>
          <p:nvPr/>
        </p:nvSpPr>
        <p:spPr bwMode="auto">
          <a:xfrm>
            <a:off x="5329665" y="2091539"/>
            <a:ext cx="370284" cy="365522"/>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o</a:t>
            </a:r>
            <a:endParaRPr lang="en-US" altLang="en-US" sz="1350"/>
          </a:p>
        </p:txBody>
      </p:sp>
      <p:sp>
        <p:nvSpPr>
          <p:cNvPr id="84" name="Rectangle 60">
            <a:extLst>
              <a:ext uri="{FF2B5EF4-FFF2-40B4-BE49-F238E27FC236}">
                <a16:creationId xmlns:a16="http://schemas.microsoft.com/office/drawing/2014/main" id="{8900BD7B-A0BB-4740-BCFA-5B47C9E8C3E9}"/>
              </a:ext>
            </a:extLst>
          </p:cNvPr>
          <p:cNvSpPr>
            <a:spLocks noChangeArrowheads="1"/>
          </p:cNvSpPr>
          <p:nvPr/>
        </p:nvSpPr>
        <p:spPr bwMode="auto">
          <a:xfrm>
            <a:off x="6436946" y="2086777"/>
            <a:ext cx="371475" cy="373856"/>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s</a:t>
            </a:r>
            <a:endParaRPr lang="en-US" altLang="en-US" sz="1350"/>
          </a:p>
        </p:txBody>
      </p:sp>
      <p:sp>
        <p:nvSpPr>
          <p:cNvPr id="85" name="Rectangle 61">
            <a:extLst>
              <a:ext uri="{FF2B5EF4-FFF2-40B4-BE49-F238E27FC236}">
                <a16:creationId xmlns:a16="http://schemas.microsoft.com/office/drawing/2014/main" id="{EFCC2724-3A08-4C0F-B3CE-6F07DC594847}"/>
              </a:ext>
            </a:extLst>
          </p:cNvPr>
          <p:cNvSpPr>
            <a:spLocks noChangeArrowheads="1"/>
          </p:cNvSpPr>
          <p:nvPr/>
        </p:nvSpPr>
        <p:spPr bwMode="auto">
          <a:xfrm>
            <a:off x="6802468" y="2086777"/>
            <a:ext cx="371475" cy="373856"/>
          </a:xfrm>
          <a:prstGeom prst="rect">
            <a:avLst/>
          </a:prstGeom>
          <a:solidFill>
            <a:srgbClr val="FFFFFF"/>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algn="ctr" defTabSz="685800" eaLnBrk="0" hangingPunct="0"/>
            <a:r>
              <a:rPr lang="en-US" altLang="en-US" sz="1950">
                <a:latin typeface="Calibri" panose="020F0502020204030204" pitchFamily="34" charset="0"/>
                <a:ea typeface="Calibri" panose="020F0502020204030204" pitchFamily="34" charset="0"/>
                <a:cs typeface="Times New Roman" panose="02020603050405020304" pitchFamily="18" charset="0"/>
              </a:rPr>
              <a:t>t</a:t>
            </a:r>
            <a:endParaRPr lang="en-US" altLang="en-US" sz="1350"/>
          </a:p>
        </p:txBody>
      </p:sp>
      <p:sp>
        <p:nvSpPr>
          <p:cNvPr id="86" name="Rectangle 46">
            <a:extLst>
              <a:ext uri="{FF2B5EF4-FFF2-40B4-BE49-F238E27FC236}">
                <a16:creationId xmlns:a16="http://schemas.microsoft.com/office/drawing/2014/main" id="{1D14CD40-1AC4-4C69-A0BD-55D5DA7DF180}"/>
              </a:ext>
            </a:extLst>
          </p:cNvPr>
          <p:cNvSpPr>
            <a:spLocks noChangeArrowheads="1"/>
          </p:cNvSpPr>
          <p:nvPr/>
        </p:nvSpPr>
        <p:spPr bwMode="auto">
          <a:xfrm>
            <a:off x="0" y="855576"/>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
        <p:nvSpPr>
          <p:cNvPr id="121" name="1">
            <a:hlinkClick r:id="rId5" action="ppaction://hlinksldjump"/>
            <a:extLst>
              <a:ext uri="{FF2B5EF4-FFF2-40B4-BE49-F238E27FC236}">
                <a16:creationId xmlns:a16="http://schemas.microsoft.com/office/drawing/2014/main" id="{B96AF748-E591-4D8D-8A92-E8AB24FC7259}"/>
              </a:ext>
            </a:extLst>
          </p:cNvPr>
          <p:cNvSpPr>
            <a:spLocks noChangeArrowheads="1"/>
          </p:cNvSpPr>
          <p:nvPr/>
        </p:nvSpPr>
        <p:spPr bwMode="auto">
          <a:xfrm>
            <a:off x="1980683" y="1703580"/>
            <a:ext cx="360514"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r>
              <a:rPr lang="en-US" altLang="en-US" sz="2100" b="1" dirty="0">
                <a:solidFill>
                  <a:srgbClr val="FFFF00"/>
                </a:solidFill>
                <a:latin typeface="Arial" panose="020B0604020202020204" pitchFamily="34" charset="0"/>
              </a:rPr>
              <a:t>1</a:t>
            </a:r>
          </a:p>
        </p:txBody>
      </p:sp>
      <p:sp>
        <p:nvSpPr>
          <p:cNvPr id="122" name="Rectangle 37">
            <a:extLst>
              <a:ext uri="{FF2B5EF4-FFF2-40B4-BE49-F238E27FC236}">
                <a16:creationId xmlns:a16="http://schemas.microsoft.com/office/drawing/2014/main" id="{0206C853-1635-4030-8F35-8D9AA3538578}"/>
              </a:ext>
            </a:extLst>
          </p:cNvPr>
          <p:cNvSpPr>
            <a:spLocks noChangeArrowheads="1"/>
          </p:cNvSpPr>
          <p:nvPr/>
        </p:nvSpPr>
        <p:spPr bwMode="auto">
          <a:xfrm>
            <a:off x="1974858" y="5076360"/>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23" name="Rectangle 37">
            <a:extLst>
              <a:ext uri="{FF2B5EF4-FFF2-40B4-BE49-F238E27FC236}">
                <a16:creationId xmlns:a16="http://schemas.microsoft.com/office/drawing/2014/main" id="{3D4A4187-754A-47EA-8F8C-A8FF0FBEA35F}"/>
              </a:ext>
            </a:extLst>
          </p:cNvPr>
          <p:cNvSpPr>
            <a:spLocks noChangeArrowheads="1"/>
          </p:cNvSpPr>
          <p:nvPr/>
        </p:nvSpPr>
        <p:spPr bwMode="auto">
          <a:xfrm>
            <a:off x="1980684" y="4701105"/>
            <a:ext cx="360513"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24" name="Rectangle 37">
            <a:extLst>
              <a:ext uri="{FF2B5EF4-FFF2-40B4-BE49-F238E27FC236}">
                <a16:creationId xmlns:a16="http://schemas.microsoft.com/office/drawing/2014/main" id="{4C83E9A8-DE04-4046-AC6A-FCEFA544F803}"/>
              </a:ext>
            </a:extLst>
          </p:cNvPr>
          <p:cNvSpPr>
            <a:spLocks noChangeArrowheads="1"/>
          </p:cNvSpPr>
          <p:nvPr/>
        </p:nvSpPr>
        <p:spPr bwMode="auto">
          <a:xfrm>
            <a:off x="1974859" y="4347969"/>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25" name="Rectangle 37">
            <a:extLst>
              <a:ext uri="{FF2B5EF4-FFF2-40B4-BE49-F238E27FC236}">
                <a16:creationId xmlns:a16="http://schemas.microsoft.com/office/drawing/2014/main" id="{BCA7C159-C568-48F0-96F4-D56A79C1C118}"/>
              </a:ext>
            </a:extLst>
          </p:cNvPr>
          <p:cNvSpPr>
            <a:spLocks noChangeArrowheads="1"/>
          </p:cNvSpPr>
          <p:nvPr/>
        </p:nvSpPr>
        <p:spPr bwMode="auto">
          <a:xfrm>
            <a:off x="1980685" y="3968539"/>
            <a:ext cx="366713"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26" name="Rectangle 37">
            <a:extLst>
              <a:ext uri="{FF2B5EF4-FFF2-40B4-BE49-F238E27FC236}">
                <a16:creationId xmlns:a16="http://schemas.microsoft.com/office/drawing/2014/main" id="{840CC415-D0AE-41E6-B747-BF7146F73B80}"/>
              </a:ext>
            </a:extLst>
          </p:cNvPr>
          <p:cNvSpPr>
            <a:spLocks noChangeArrowheads="1"/>
          </p:cNvSpPr>
          <p:nvPr/>
        </p:nvSpPr>
        <p:spPr bwMode="auto">
          <a:xfrm>
            <a:off x="1974860" y="2085600"/>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27" name="Rectangle 37">
            <a:extLst>
              <a:ext uri="{FF2B5EF4-FFF2-40B4-BE49-F238E27FC236}">
                <a16:creationId xmlns:a16="http://schemas.microsoft.com/office/drawing/2014/main" id="{C6F86F17-62F0-44A7-8EEB-A04F33892728}"/>
              </a:ext>
            </a:extLst>
          </p:cNvPr>
          <p:cNvSpPr>
            <a:spLocks noChangeArrowheads="1"/>
          </p:cNvSpPr>
          <p:nvPr/>
        </p:nvSpPr>
        <p:spPr bwMode="auto">
          <a:xfrm>
            <a:off x="1974861" y="2474571"/>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28" name="Rectangle 37">
            <a:extLst>
              <a:ext uri="{FF2B5EF4-FFF2-40B4-BE49-F238E27FC236}">
                <a16:creationId xmlns:a16="http://schemas.microsoft.com/office/drawing/2014/main" id="{C07C4A0C-1FC4-4895-AC77-67ADD15AADAA}"/>
              </a:ext>
            </a:extLst>
          </p:cNvPr>
          <p:cNvSpPr>
            <a:spLocks noChangeArrowheads="1"/>
          </p:cNvSpPr>
          <p:nvPr/>
        </p:nvSpPr>
        <p:spPr bwMode="auto">
          <a:xfrm>
            <a:off x="1974861" y="2852909"/>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32" name="Rectangle 37">
            <a:extLst>
              <a:ext uri="{FF2B5EF4-FFF2-40B4-BE49-F238E27FC236}">
                <a16:creationId xmlns:a16="http://schemas.microsoft.com/office/drawing/2014/main" id="{9252945A-DBB7-43C0-BD63-A7E6ACF8D24B}"/>
              </a:ext>
            </a:extLst>
          </p:cNvPr>
          <p:cNvSpPr>
            <a:spLocks noChangeArrowheads="1"/>
          </p:cNvSpPr>
          <p:nvPr/>
        </p:nvSpPr>
        <p:spPr bwMode="auto">
          <a:xfrm>
            <a:off x="1977113" y="3222165"/>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35" name="Rectangle 37">
            <a:extLst>
              <a:ext uri="{FF2B5EF4-FFF2-40B4-BE49-F238E27FC236}">
                <a16:creationId xmlns:a16="http://schemas.microsoft.com/office/drawing/2014/main" id="{E262BA9A-A4FC-438E-AF45-7ED6C6CB18AD}"/>
              </a:ext>
            </a:extLst>
          </p:cNvPr>
          <p:cNvSpPr>
            <a:spLocks noChangeArrowheads="1"/>
          </p:cNvSpPr>
          <p:nvPr/>
        </p:nvSpPr>
        <p:spPr bwMode="auto">
          <a:xfrm>
            <a:off x="1977113" y="3595352"/>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47" name="Rectangle 37">
            <a:extLst>
              <a:ext uri="{FF2B5EF4-FFF2-40B4-BE49-F238E27FC236}">
                <a16:creationId xmlns:a16="http://schemas.microsoft.com/office/drawing/2014/main" id="{77648805-B37D-4AE1-AAA9-E6E7ED68EB2A}"/>
              </a:ext>
            </a:extLst>
          </p:cNvPr>
          <p:cNvSpPr>
            <a:spLocks noChangeArrowheads="1"/>
          </p:cNvSpPr>
          <p:nvPr/>
        </p:nvSpPr>
        <p:spPr bwMode="auto">
          <a:xfrm>
            <a:off x="3103688" y="2094529"/>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2100" b="1" dirty="0">
              <a:solidFill>
                <a:schemeClr val="tx1"/>
              </a:solidFill>
              <a:latin typeface="Arial" panose="020B0604020202020204" pitchFamily="34" charset="0"/>
            </a:endParaRPr>
          </a:p>
        </p:txBody>
      </p:sp>
      <p:sp>
        <p:nvSpPr>
          <p:cNvPr id="170" name="2">
            <a:hlinkClick r:id="rId6" action="ppaction://hlinksldjump"/>
            <a:extLst>
              <a:ext uri="{FF2B5EF4-FFF2-40B4-BE49-F238E27FC236}">
                <a16:creationId xmlns:a16="http://schemas.microsoft.com/office/drawing/2014/main" id="{74BAA30A-FBB4-4A42-954D-D4FEC91E6CAD}"/>
              </a:ext>
            </a:extLst>
          </p:cNvPr>
          <p:cNvSpPr>
            <a:spLocks noChangeArrowheads="1"/>
          </p:cNvSpPr>
          <p:nvPr/>
        </p:nvSpPr>
        <p:spPr bwMode="auto">
          <a:xfrm>
            <a:off x="3103689" y="4359488"/>
            <a:ext cx="365068" cy="337577"/>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r>
              <a:rPr lang="en-US" altLang="en-US" sz="2100" b="1" dirty="0">
                <a:solidFill>
                  <a:srgbClr val="FFFF00"/>
                </a:solidFill>
                <a:latin typeface="Arial" panose="020B0604020202020204" pitchFamily="34" charset="0"/>
              </a:rPr>
              <a:t>2</a:t>
            </a:r>
          </a:p>
        </p:txBody>
      </p:sp>
      <p:sp>
        <p:nvSpPr>
          <p:cNvPr id="171" name="Rectangle 37">
            <a:extLst>
              <a:ext uri="{FF2B5EF4-FFF2-40B4-BE49-F238E27FC236}">
                <a16:creationId xmlns:a16="http://schemas.microsoft.com/office/drawing/2014/main" id="{33EDE8CD-6C1D-4F9D-927C-05E316ADC6D6}"/>
              </a:ext>
            </a:extLst>
          </p:cNvPr>
          <p:cNvSpPr>
            <a:spLocks noChangeArrowheads="1"/>
          </p:cNvSpPr>
          <p:nvPr/>
        </p:nvSpPr>
        <p:spPr bwMode="auto">
          <a:xfrm>
            <a:off x="3097865" y="2476549"/>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72" name="Rectangle 37">
            <a:extLst>
              <a:ext uri="{FF2B5EF4-FFF2-40B4-BE49-F238E27FC236}">
                <a16:creationId xmlns:a16="http://schemas.microsoft.com/office/drawing/2014/main" id="{A0F55FD6-57C6-45B2-8B9E-54CFD618559E}"/>
              </a:ext>
            </a:extLst>
          </p:cNvPr>
          <p:cNvSpPr>
            <a:spLocks noChangeArrowheads="1"/>
          </p:cNvSpPr>
          <p:nvPr/>
        </p:nvSpPr>
        <p:spPr bwMode="auto">
          <a:xfrm>
            <a:off x="3097866" y="2865519"/>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73" name="Rectangle 37">
            <a:extLst>
              <a:ext uri="{FF2B5EF4-FFF2-40B4-BE49-F238E27FC236}">
                <a16:creationId xmlns:a16="http://schemas.microsoft.com/office/drawing/2014/main" id="{AAD06AD6-9078-4E3A-875E-40D83CEE5698}"/>
              </a:ext>
            </a:extLst>
          </p:cNvPr>
          <p:cNvSpPr>
            <a:spLocks noChangeArrowheads="1"/>
          </p:cNvSpPr>
          <p:nvPr/>
        </p:nvSpPr>
        <p:spPr bwMode="auto">
          <a:xfrm>
            <a:off x="3097866" y="3243858"/>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74" name="Rectangle 37">
            <a:extLst>
              <a:ext uri="{FF2B5EF4-FFF2-40B4-BE49-F238E27FC236}">
                <a16:creationId xmlns:a16="http://schemas.microsoft.com/office/drawing/2014/main" id="{325FDBF2-2CA5-48E6-95D9-A31AD7F97F6E}"/>
              </a:ext>
            </a:extLst>
          </p:cNvPr>
          <p:cNvSpPr>
            <a:spLocks noChangeArrowheads="1"/>
          </p:cNvSpPr>
          <p:nvPr/>
        </p:nvSpPr>
        <p:spPr bwMode="auto">
          <a:xfrm>
            <a:off x="3100118" y="3613113"/>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75" name="Rectangle 37">
            <a:extLst>
              <a:ext uri="{FF2B5EF4-FFF2-40B4-BE49-F238E27FC236}">
                <a16:creationId xmlns:a16="http://schemas.microsoft.com/office/drawing/2014/main" id="{E6CFF3E5-FA92-45E1-8FAA-BCDDCC008FDD}"/>
              </a:ext>
            </a:extLst>
          </p:cNvPr>
          <p:cNvSpPr>
            <a:spLocks noChangeArrowheads="1"/>
          </p:cNvSpPr>
          <p:nvPr/>
        </p:nvSpPr>
        <p:spPr bwMode="auto">
          <a:xfrm>
            <a:off x="3100118" y="3966423"/>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76" name="Rectangle 37">
            <a:extLst>
              <a:ext uri="{FF2B5EF4-FFF2-40B4-BE49-F238E27FC236}">
                <a16:creationId xmlns:a16="http://schemas.microsoft.com/office/drawing/2014/main" id="{4DDECAA5-BACF-431F-8761-5F6CB2BEE893}"/>
              </a:ext>
            </a:extLst>
          </p:cNvPr>
          <p:cNvSpPr>
            <a:spLocks noChangeArrowheads="1"/>
          </p:cNvSpPr>
          <p:nvPr/>
        </p:nvSpPr>
        <p:spPr bwMode="auto">
          <a:xfrm rot="16200000">
            <a:off x="3481740" y="2098513"/>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77" name="Rectangle 37">
            <a:extLst>
              <a:ext uri="{FF2B5EF4-FFF2-40B4-BE49-F238E27FC236}">
                <a16:creationId xmlns:a16="http://schemas.microsoft.com/office/drawing/2014/main" id="{9AF2D36B-1919-4FD7-813A-051DE08E7C38}"/>
              </a:ext>
            </a:extLst>
          </p:cNvPr>
          <p:cNvSpPr>
            <a:spLocks noChangeArrowheads="1"/>
          </p:cNvSpPr>
          <p:nvPr/>
        </p:nvSpPr>
        <p:spPr bwMode="auto">
          <a:xfrm rot="16200000">
            <a:off x="6858537" y="2100318"/>
            <a:ext cx="362249"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78" name="Rectangle 37">
            <a:extLst>
              <a:ext uri="{FF2B5EF4-FFF2-40B4-BE49-F238E27FC236}">
                <a16:creationId xmlns:a16="http://schemas.microsoft.com/office/drawing/2014/main" id="{7660ACDA-48E1-4EC7-A3EC-D30C7F92C330}"/>
              </a:ext>
            </a:extLst>
          </p:cNvPr>
          <p:cNvSpPr>
            <a:spLocks noChangeArrowheads="1"/>
          </p:cNvSpPr>
          <p:nvPr/>
        </p:nvSpPr>
        <p:spPr bwMode="auto">
          <a:xfrm rot="16200000">
            <a:off x="6479265" y="2098512"/>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79" name="Rectangle 37">
            <a:extLst>
              <a:ext uri="{FF2B5EF4-FFF2-40B4-BE49-F238E27FC236}">
                <a16:creationId xmlns:a16="http://schemas.microsoft.com/office/drawing/2014/main" id="{4A83B248-B910-4E16-A9B9-91283DBB501F}"/>
              </a:ext>
            </a:extLst>
          </p:cNvPr>
          <p:cNvSpPr>
            <a:spLocks noChangeArrowheads="1"/>
          </p:cNvSpPr>
          <p:nvPr/>
        </p:nvSpPr>
        <p:spPr bwMode="auto">
          <a:xfrm rot="16200000">
            <a:off x="6134910" y="2095555"/>
            <a:ext cx="352727"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80" name="Rectangle 37">
            <a:extLst>
              <a:ext uri="{FF2B5EF4-FFF2-40B4-BE49-F238E27FC236}">
                <a16:creationId xmlns:a16="http://schemas.microsoft.com/office/drawing/2014/main" id="{4B6DEE14-2B13-4102-A741-3F6D8A6F1CE2}"/>
              </a:ext>
            </a:extLst>
          </p:cNvPr>
          <p:cNvSpPr>
            <a:spLocks noChangeArrowheads="1"/>
          </p:cNvSpPr>
          <p:nvPr/>
        </p:nvSpPr>
        <p:spPr bwMode="auto">
          <a:xfrm rot="16200000">
            <a:off x="5746698" y="2098512"/>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81" name="Rectangle 37">
            <a:extLst>
              <a:ext uri="{FF2B5EF4-FFF2-40B4-BE49-F238E27FC236}">
                <a16:creationId xmlns:a16="http://schemas.microsoft.com/office/drawing/2014/main" id="{80C93B6B-34B4-4D1A-BFC9-89FDA2827AC3}"/>
              </a:ext>
            </a:extLst>
          </p:cNvPr>
          <p:cNvSpPr>
            <a:spLocks noChangeArrowheads="1"/>
          </p:cNvSpPr>
          <p:nvPr/>
        </p:nvSpPr>
        <p:spPr bwMode="auto">
          <a:xfrm rot="16200000">
            <a:off x="3864886" y="2103209"/>
            <a:ext cx="368032"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82" name="Rectangle 37">
            <a:extLst>
              <a:ext uri="{FF2B5EF4-FFF2-40B4-BE49-F238E27FC236}">
                <a16:creationId xmlns:a16="http://schemas.microsoft.com/office/drawing/2014/main" id="{17533A45-3E48-4D31-A7D0-4604098220FA}"/>
              </a:ext>
            </a:extLst>
          </p:cNvPr>
          <p:cNvSpPr>
            <a:spLocks noChangeArrowheads="1"/>
          </p:cNvSpPr>
          <p:nvPr/>
        </p:nvSpPr>
        <p:spPr bwMode="auto">
          <a:xfrm rot="16200000">
            <a:off x="4256747" y="2100318"/>
            <a:ext cx="362251"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83" name="Rectangle 37">
            <a:extLst>
              <a:ext uri="{FF2B5EF4-FFF2-40B4-BE49-F238E27FC236}">
                <a16:creationId xmlns:a16="http://schemas.microsoft.com/office/drawing/2014/main" id="{4CDEF2F3-FD21-4A7F-BD2C-FF60C6F8BF60}"/>
              </a:ext>
            </a:extLst>
          </p:cNvPr>
          <p:cNvSpPr>
            <a:spLocks noChangeArrowheads="1"/>
          </p:cNvSpPr>
          <p:nvPr/>
        </p:nvSpPr>
        <p:spPr bwMode="auto">
          <a:xfrm rot="16200000">
            <a:off x="4635085" y="2100318"/>
            <a:ext cx="362251"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84" name="Rectangle 37">
            <a:extLst>
              <a:ext uri="{FF2B5EF4-FFF2-40B4-BE49-F238E27FC236}">
                <a16:creationId xmlns:a16="http://schemas.microsoft.com/office/drawing/2014/main" id="{E9EA3FAD-87A9-4E98-869F-B9BA4A438621}"/>
              </a:ext>
            </a:extLst>
          </p:cNvPr>
          <p:cNvSpPr>
            <a:spLocks noChangeArrowheads="1"/>
          </p:cNvSpPr>
          <p:nvPr/>
        </p:nvSpPr>
        <p:spPr bwMode="auto">
          <a:xfrm rot="16200000">
            <a:off x="5000324" y="2102083"/>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85" name="Rectangle 37">
            <a:extLst>
              <a:ext uri="{FF2B5EF4-FFF2-40B4-BE49-F238E27FC236}">
                <a16:creationId xmlns:a16="http://schemas.microsoft.com/office/drawing/2014/main" id="{114258C6-5756-46AE-B64D-A88ADEB0D7DC}"/>
              </a:ext>
            </a:extLst>
          </p:cNvPr>
          <p:cNvSpPr>
            <a:spLocks noChangeArrowheads="1"/>
          </p:cNvSpPr>
          <p:nvPr/>
        </p:nvSpPr>
        <p:spPr bwMode="auto">
          <a:xfrm rot="16200000">
            <a:off x="5373511" y="2102083"/>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86" name="Rectangle 37">
            <a:extLst>
              <a:ext uri="{FF2B5EF4-FFF2-40B4-BE49-F238E27FC236}">
                <a16:creationId xmlns:a16="http://schemas.microsoft.com/office/drawing/2014/main" id="{1BCF549A-34F1-4F28-9758-FDC0BC901B56}"/>
              </a:ext>
            </a:extLst>
          </p:cNvPr>
          <p:cNvSpPr>
            <a:spLocks noChangeArrowheads="1"/>
          </p:cNvSpPr>
          <p:nvPr/>
        </p:nvSpPr>
        <p:spPr bwMode="auto">
          <a:xfrm rot="16200000">
            <a:off x="1969852" y="5417940"/>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88" name="6">
            <a:hlinkClick r:id="rId7" action="ppaction://hlinksldjump"/>
            <a:extLst>
              <a:ext uri="{FF2B5EF4-FFF2-40B4-BE49-F238E27FC236}">
                <a16:creationId xmlns:a16="http://schemas.microsoft.com/office/drawing/2014/main" id="{A61324DA-AE84-4687-8C23-0C94DBCEBDF6}"/>
              </a:ext>
            </a:extLst>
          </p:cNvPr>
          <p:cNvSpPr>
            <a:spLocks noChangeArrowheads="1"/>
          </p:cNvSpPr>
          <p:nvPr/>
        </p:nvSpPr>
        <p:spPr bwMode="auto">
          <a:xfrm rot="10800000" flipV="1">
            <a:off x="4967377" y="5417940"/>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r>
              <a:rPr lang="en-US" altLang="en-US" sz="2100" b="1" dirty="0">
                <a:solidFill>
                  <a:srgbClr val="FFFF00"/>
                </a:solidFill>
                <a:latin typeface="Arial" panose="020B0604020202020204" pitchFamily="34" charset="0"/>
              </a:rPr>
              <a:t>6</a:t>
            </a:r>
          </a:p>
        </p:txBody>
      </p:sp>
      <p:sp>
        <p:nvSpPr>
          <p:cNvPr id="189" name="Rectangle 37">
            <a:extLst>
              <a:ext uri="{FF2B5EF4-FFF2-40B4-BE49-F238E27FC236}">
                <a16:creationId xmlns:a16="http://schemas.microsoft.com/office/drawing/2014/main" id="{B0CD683C-F6B0-409A-81BB-FBFB6CBFD496}"/>
              </a:ext>
            </a:extLst>
          </p:cNvPr>
          <p:cNvSpPr>
            <a:spLocks noChangeArrowheads="1"/>
          </p:cNvSpPr>
          <p:nvPr/>
        </p:nvSpPr>
        <p:spPr bwMode="auto">
          <a:xfrm rot="16200000">
            <a:off x="4614241" y="5423764"/>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90" name="Rectangle 37">
            <a:extLst>
              <a:ext uri="{FF2B5EF4-FFF2-40B4-BE49-F238E27FC236}">
                <a16:creationId xmlns:a16="http://schemas.microsoft.com/office/drawing/2014/main" id="{440A2EC7-F8CC-43FF-BA09-743D968E61FE}"/>
              </a:ext>
            </a:extLst>
          </p:cNvPr>
          <p:cNvSpPr>
            <a:spLocks noChangeArrowheads="1"/>
          </p:cNvSpPr>
          <p:nvPr/>
        </p:nvSpPr>
        <p:spPr bwMode="auto">
          <a:xfrm rot="16200000">
            <a:off x="4234811" y="5417939"/>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91" name="Rectangle 37">
            <a:extLst>
              <a:ext uri="{FF2B5EF4-FFF2-40B4-BE49-F238E27FC236}">
                <a16:creationId xmlns:a16="http://schemas.microsoft.com/office/drawing/2014/main" id="{E3169530-0113-4F78-AE74-F7E1FE199F54}"/>
              </a:ext>
            </a:extLst>
          </p:cNvPr>
          <p:cNvSpPr>
            <a:spLocks noChangeArrowheads="1"/>
          </p:cNvSpPr>
          <p:nvPr/>
        </p:nvSpPr>
        <p:spPr bwMode="auto">
          <a:xfrm rot="16200000">
            <a:off x="2351872" y="5423763"/>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92" name="Rectangle 37">
            <a:extLst>
              <a:ext uri="{FF2B5EF4-FFF2-40B4-BE49-F238E27FC236}">
                <a16:creationId xmlns:a16="http://schemas.microsoft.com/office/drawing/2014/main" id="{E3C2CA3C-BD69-4DA7-9935-5B6F65A95F52}"/>
              </a:ext>
            </a:extLst>
          </p:cNvPr>
          <p:cNvSpPr>
            <a:spLocks noChangeArrowheads="1"/>
          </p:cNvSpPr>
          <p:nvPr/>
        </p:nvSpPr>
        <p:spPr bwMode="auto">
          <a:xfrm rot="16200000">
            <a:off x="2740842" y="5423763"/>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93" name="Rectangle 37">
            <a:extLst>
              <a:ext uri="{FF2B5EF4-FFF2-40B4-BE49-F238E27FC236}">
                <a16:creationId xmlns:a16="http://schemas.microsoft.com/office/drawing/2014/main" id="{21FAEC55-3861-49BB-AB2B-212E8AEFCF1A}"/>
              </a:ext>
            </a:extLst>
          </p:cNvPr>
          <p:cNvSpPr>
            <a:spLocks noChangeArrowheads="1"/>
          </p:cNvSpPr>
          <p:nvPr/>
        </p:nvSpPr>
        <p:spPr bwMode="auto">
          <a:xfrm rot="16200000">
            <a:off x="3119181" y="5423763"/>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94" name="Rectangle 37">
            <a:extLst>
              <a:ext uri="{FF2B5EF4-FFF2-40B4-BE49-F238E27FC236}">
                <a16:creationId xmlns:a16="http://schemas.microsoft.com/office/drawing/2014/main" id="{BD2C1B2F-F444-4D11-93D7-7B0142056208}"/>
              </a:ext>
            </a:extLst>
          </p:cNvPr>
          <p:cNvSpPr>
            <a:spLocks noChangeArrowheads="1"/>
          </p:cNvSpPr>
          <p:nvPr/>
        </p:nvSpPr>
        <p:spPr bwMode="auto">
          <a:xfrm rot="16200000">
            <a:off x="3488436" y="5421510"/>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95" name="Rectangle 37">
            <a:extLst>
              <a:ext uri="{FF2B5EF4-FFF2-40B4-BE49-F238E27FC236}">
                <a16:creationId xmlns:a16="http://schemas.microsoft.com/office/drawing/2014/main" id="{94912F50-08D7-495F-B2CE-D09A72EB25E1}"/>
              </a:ext>
            </a:extLst>
          </p:cNvPr>
          <p:cNvSpPr>
            <a:spLocks noChangeArrowheads="1"/>
          </p:cNvSpPr>
          <p:nvPr/>
        </p:nvSpPr>
        <p:spPr bwMode="auto">
          <a:xfrm rot="16200000">
            <a:off x="3861624" y="5421510"/>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96" name="Rectangle 37">
            <a:extLst>
              <a:ext uri="{FF2B5EF4-FFF2-40B4-BE49-F238E27FC236}">
                <a16:creationId xmlns:a16="http://schemas.microsoft.com/office/drawing/2014/main" id="{1F5D3201-64A8-4251-9E9C-76358E8AE14A}"/>
              </a:ext>
            </a:extLst>
          </p:cNvPr>
          <p:cNvSpPr>
            <a:spLocks noChangeArrowheads="1"/>
          </p:cNvSpPr>
          <p:nvPr/>
        </p:nvSpPr>
        <p:spPr bwMode="auto">
          <a:xfrm rot="5400000">
            <a:off x="2719446" y="2851119"/>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97" name="Rectangle 37">
            <a:extLst>
              <a:ext uri="{FF2B5EF4-FFF2-40B4-BE49-F238E27FC236}">
                <a16:creationId xmlns:a16="http://schemas.microsoft.com/office/drawing/2014/main" id="{E203B7FE-2E39-4773-821E-DF5BDF303231}"/>
              </a:ext>
            </a:extLst>
          </p:cNvPr>
          <p:cNvSpPr>
            <a:spLocks noChangeArrowheads="1"/>
          </p:cNvSpPr>
          <p:nvPr/>
        </p:nvSpPr>
        <p:spPr bwMode="auto">
          <a:xfrm rot="5400000">
            <a:off x="3481740" y="3947125"/>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98" name="Rectangle 37">
            <a:extLst>
              <a:ext uri="{FF2B5EF4-FFF2-40B4-BE49-F238E27FC236}">
                <a16:creationId xmlns:a16="http://schemas.microsoft.com/office/drawing/2014/main" id="{C16A9B62-0507-4210-A033-617B4E0C964D}"/>
              </a:ext>
            </a:extLst>
          </p:cNvPr>
          <p:cNvSpPr>
            <a:spLocks noChangeArrowheads="1"/>
          </p:cNvSpPr>
          <p:nvPr/>
        </p:nvSpPr>
        <p:spPr bwMode="auto">
          <a:xfrm rot="5400000">
            <a:off x="3863179" y="3946765"/>
            <a:ext cx="357914"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199" name="Rectangle 37">
            <a:extLst>
              <a:ext uri="{FF2B5EF4-FFF2-40B4-BE49-F238E27FC236}">
                <a16:creationId xmlns:a16="http://schemas.microsoft.com/office/drawing/2014/main" id="{E0821CF3-98A4-462D-9FE6-8B5E57A2C14A}"/>
              </a:ext>
            </a:extLst>
          </p:cNvPr>
          <p:cNvSpPr>
            <a:spLocks noChangeArrowheads="1"/>
          </p:cNvSpPr>
          <p:nvPr/>
        </p:nvSpPr>
        <p:spPr bwMode="auto">
          <a:xfrm rot="5400000">
            <a:off x="4210131" y="3947126"/>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200" name="Rectangle 37">
            <a:extLst>
              <a:ext uri="{FF2B5EF4-FFF2-40B4-BE49-F238E27FC236}">
                <a16:creationId xmlns:a16="http://schemas.microsoft.com/office/drawing/2014/main" id="{AA535E95-A9A8-43A7-9778-14D2D15010EF}"/>
              </a:ext>
            </a:extLst>
          </p:cNvPr>
          <p:cNvSpPr>
            <a:spLocks noChangeArrowheads="1"/>
          </p:cNvSpPr>
          <p:nvPr/>
        </p:nvSpPr>
        <p:spPr bwMode="auto">
          <a:xfrm rot="5400000">
            <a:off x="4595746" y="3946765"/>
            <a:ext cx="357913"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201" name="Rectangle 37">
            <a:extLst>
              <a:ext uri="{FF2B5EF4-FFF2-40B4-BE49-F238E27FC236}">
                <a16:creationId xmlns:a16="http://schemas.microsoft.com/office/drawing/2014/main" id="{4320EF55-EE97-4C35-9474-829E6BFB37FF}"/>
              </a:ext>
            </a:extLst>
          </p:cNvPr>
          <p:cNvSpPr>
            <a:spLocks noChangeArrowheads="1"/>
          </p:cNvSpPr>
          <p:nvPr/>
        </p:nvSpPr>
        <p:spPr bwMode="auto">
          <a:xfrm rot="5400000">
            <a:off x="2337426" y="2845296"/>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endParaRPr lang="en-US" altLang="en-US" sz="1350" dirty="0">
              <a:solidFill>
                <a:schemeClr val="tx1"/>
              </a:solidFill>
              <a:latin typeface="Arial" panose="020B0604020202020204" pitchFamily="34" charset="0"/>
            </a:endParaRPr>
          </a:p>
        </p:txBody>
      </p:sp>
      <p:sp>
        <p:nvSpPr>
          <p:cNvPr id="202" name="4">
            <a:hlinkClick r:id="rId8" action="ppaction://hlinksldjump"/>
            <a:extLst>
              <a:ext uri="{FF2B5EF4-FFF2-40B4-BE49-F238E27FC236}">
                <a16:creationId xmlns:a16="http://schemas.microsoft.com/office/drawing/2014/main" id="{A1A8E8A6-2CE9-4A6F-9752-33F2F7B77882}"/>
              </a:ext>
            </a:extLst>
          </p:cNvPr>
          <p:cNvSpPr>
            <a:spLocks noChangeArrowheads="1"/>
          </p:cNvSpPr>
          <p:nvPr/>
        </p:nvSpPr>
        <p:spPr bwMode="auto">
          <a:xfrm>
            <a:off x="3471468" y="2843844"/>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r>
              <a:rPr lang="en-US" altLang="en-US" sz="2100" b="1" dirty="0">
                <a:solidFill>
                  <a:srgbClr val="FFFF00"/>
                </a:solidFill>
                <a:latin typeface="Arial" panose="020B0604020202020204" pitchFamily="34" charset="0"/>
              </a:rPr>
              <a:t>4</a:t>
            </a:r>
          </a:p>
        </p:txBody>
      </p:sp>
      <p:sp>
        <p:nvSpPr>
          <p:cNvPr id="203" name="3">
            <a:hlinkClick r:id="rId9" action="ppaction://hlinksldjump"/>
            <a:extLst>
              <a:ext uri="{FF2B5EF4-FFF2-40B4-BE49-F238E27FC236}">
                <a16:creationId xmlns:a16="http://schemas.microsoft.com/office/drawing/2014/main" id="{18490B32-04E8-46BF-B566-2F3A30E49330}"/>
              </a:ext>
            </a:extLst>
          </p:cNvPr>
          <p:cNvSpPr>
            <a:spLocks noChangeArrowheads="1"/>
          </p:cNvSpPr>
          <p:nvPr/>
        </p:nvSpPr>
        <p:spPr bwMode="auto">
          <a:xfrm>
            <a:off x="2741408" y="2090348"/>
            <a:ext cx="336623"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r>
              <a:rPr lang="en-US" altLang="en-US" sz="2100" b="1" dirty="0">
                <a:solidFill>
                  <a:srgbClr val="FFFF00"/>
                </a:solidFill>
                <a:latin typeface="Arial" panose="020B0604020202020204" pitchFamily="34" charset="0"/>
              </a:rPr>
              <a:t>3</a:t>
            </a:r>
          </a:p>
        </p:txBody>
      </p:sp>
      <p:sp>
        <p:nvSpPr>
          <p:cNvPr id="204" name="5">
            <a:hlinkClick r:id="rId10" action="ppaction://hlinksldjump"/>
            <a:extLst>
              <a:ext uri="{FF2B5EF4-FFF2-40B4-BE49-F238E27FC236}">
                <a16:creationId xmlns:a16="http://schemas.microsoft.com/office/drawing/2014/main" id="{9A32E632-B100-4926-8777-95B20CC5EDBA}"/>
              </a:ext>
            </a:extLst>
          </p:cNvPr>
          <p:cNvSpPr>
            <a:spLocks noChangeArrowheads="1"/>
          </p:cNvSpPr>
          <p:nvPr/>
        </p:nvSpPr>
        <p:spPr bwMode="auto">
          <a:xfrm>
            <a:off x="2721718" y="3959071"/>
            <a:ext cx="370285" cy="370285"/>
          </a:xfrm>
          <a:prstGeom prst="rect">
            <a:avLst/>
          </a:prstGeom>
          <a:ln>
            <a:headEnd/>
            <a:tailEnd/>
          </a:ln>
          <a:scene3d>
            <a:camera prst="orthographicFront"/>
            <a:lightRig rig="threePt" dir="t"/>
          </a:scene3d>
          <a:sp3d>
            <a:bevelT/>
          </a:sp3d>
        </p:spPr>
        <p:style>
          <a:lnRef idx="1">
            <a:schemeClr val="accent6"/>
          </a:lnRef>
          <a:fillRef idx="3">
            <a:schemeClr val="accent6"/>
          </a:fillRef>
          <a:effectRef idx="2">
            <a:schemeClr val="accent6"/>
          </a:effectRef>
          <a:fontRef idx="minor">
            <a:schemeClr val="lt1"/>
          </a:fontRef>
        </p:style>
        <p:txBody>
          <a:bodyPr vert="horz" wrap="square" lIns="68580" tIns="34290" rIns="68580" bIns="34290" numCol="1" anchor="ctr" anchorCtr="0" compatLnSpc="1">
            <a:prstTxWarp prst="textNoShape">
              <a:avLst/>
            </a:prstTxWarp>
          </a:bodyPr>
          <a:lstStyle/>
          <a:p>
            <a:pPr algn="ctr" defTabSz="685800" eaLnBrk="0" hangingPunct="0"/>
            <a:r>
              <a:rPr lang="en-US" altLang="en-US" sz="2100" b="1" dirty="0">
                <a:solidFill>
                  <a:srgbClr val="FFFF00"/>
                </a:solidFill>
                <a:latin typeface="Arial" panose="020B0604020202020204" pitchFamily="34" charset="0"/>
              </a:rPr>
              <a:t>5</a:t>
            </a:r>
          </a:p>
        </p:txBody>
      </p:sp>
    </p:spTree>
    <p:extLst>
      <p:ext uri="{BB962C8B-B14F-4D97-AF65-F5344CB8AC3E}">
        <p14:creationId xmlns:p14="http://schemas.microsoft.com/office/powerpoint/2010/main" val="2575401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1"/>
                    </p:tgtEl>
                  </p:cond>
                </p:stCondLst>
                <p:endSync evt="end" delay="0">
                  <p:rtn val="all"/>
                </p:endSync>
                <p:childTnLst>
                  <p:par>
                    <p:cTn id="3" fill="hold">
                      <p:stCondLst>
                        <p:cond delay="0"/>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21">
                                            <p:txEl>
                                              <p:pRg st="0" end="0"/>
                                            </p:txEl>
                                          </p:spTgt>
                                        </p:tgtEl>
                                      </p:cBhvr>
                                    </p:animEffect>
                                    <p:set>
                                      <p:cBhvr>
                                        <p:cTn id="7" dur="1" fill="hold">
                                          <p:stCondLst>
                                            <p:cond delay="499"/>
                                          </p:stCondLst>
                                        </p:cTn>
                                        <p:tgtEl>
                                          <p:spTgt spid="121">
                                            <p:txEl>
                                              <p:pRg st="0" end="0"/>
                                            </p:txEl>
                                          </p:spTgt>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22" presetClass="exit" presetSubtype="4" fill="hold" grpId="0" nodeType="withEffect">
                                  <p:stCondLst>
                                    <p:cond delay="0"/>
                                  </p:stCondLst>
                                  <p:childTnLst>
                                    <p:animEffect transition="out" filter="wipe(down)">
                                      <p:cBhvr>
                                        <p:cTn id="9" dur="500"/>
                                        <p:tgtEl>
                                          <p:spTgt spid="121">
                                            <p:bg/>
                                          </p:spTgt>
                                        </p:tgtEl>
                                      </p:cBhvr>
                                    </p:animEffect>
                                    <p:set>
                                      <p:cBhvr>
                                        <p:cTn id="10" dur="1" fill="hold">
                                          <p:stCondLst>
                                            <p:cond delay="499"/>
                                          </p:stCondLst>
                                        </p:cTn>
                                        <p:tgtEl>
                                          <p:spTgt spid="121">
                                            <p:bg/>
                                          </p:spTgt>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par>
                                <p:cTn id="11" presetID="22" presetClass="exit" presetSubtype="4" fill="hold" grpId="0" nodeType="withEffect">
                                  <p:stCondLst>
                                    <p:cond delay="0"/>
                                  </p:stCondLst>
                                  <p:childTnLst>
                                    <p:animEffect transition="out" filter="wipe(down)">
                                      <p:cBhvr>
                                        <p:cTn id="12" dur="500"/>
                                        <p:tgtEl>
                                          <p:spTgt spid="126"/>
                                        </p:tgtEl>
                                      </p:cBhvr>
                                    </p:animEffect>
                                    <p:set>
                                      <p:cBhvr>
                                        <p:cTn id="13"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22" presetClass="exit" presetSubtype="4" fill="hold" grpId="0" nodeType="withEffect">
                                  <p:stCondLst>
                                    <p:cond delay="0"/>
                                  </p:stCondLst>
                                  <p:childTnLst>
                                    <p:animEffect transition="out" filter="wipe(down)">
                                      <p:cBhvr>
                                        <p:cTn id="15" dur="500"/>
                                        <p:tgtEl>
                                          <p:spTgt spid="127"/>
                                        </p:tgtEl>
                                      </p:cBhvr>
                                    </p:animEffect>
                                    <p:set>
                                      <p:cBhvr>
                                        <p:cTn id="1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par>
                                <p:cTn id="17" presetID="22" presetClass="exit" presetSubtype="4" fill="hold" grpId="0" nodeType="withEffect">
                                  <p:stCondLst>
                                    <p:cond delay="0"/>
                                  </p:stCondLst>
                                  <p:childTnLst>
                                    <p:animEffect transition="out" filter="wipe(down)">
                                      <p:cBhvr>
                                        <p:cTn id="18" dur="500"/>
                                        <p:tgtEl>
                                          <p:spTgt spid="128"/>
                                        </p:tgtEl>
                                      </p:cBhvr>
                                    </p:animEffect>
                                    <p:set>
                                      <p:cBhvr>
                                        <p:cTn id="19"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22" presetClass="exit" presetSubtype="4" fill="hold" grpId="0" nodeType="withEffect">
                                  <p:stCondLst>
                                    <p:cond delay="0"/>
                                  </p:stCondLst>
                                  <p:childTnLst>
                                    <p:animEffect transition="out" filter="wipe(down)">
                                      <p:cBhvr>
                                        <p:cTn id="21" dur="500"/>
                                        <p:tgtEl>
                                          <p:spTgt spid="132"/>
                                        </p:tgtEl>
                                      </p:cBhvr>
                                    </p:animEffect>
                                    <p:set>
                                      <p:cBhvr>
                                        <p:cTn id="22" dur="1" fill="hold">
                                          <p:stCondLst>
                                            <p:cond delay="499"/>
                                          </p:stCondLst>
                                        </p:cTn>
                                        <p:tgtEl>
                                          <p:spTgt spid="13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par>
                                <p:cTn id="23" presetID="22" presetClass="exit" presetSubtype="4" fill="hold" grpId="0" nodeType="withEffect">
                                  <p:stCondLst>
                                    <p:cond delay="0"/>
                                  </p:stCondLst>
                                  <p:childTnLst>
                                    <p:animEffect transition="out" filter="wipe(down)">
                                      <p:cBhvr>
                                        <p:cTn id="24" dur="500"/>
                                        <p:tgtEl>
                                          <p:spTgt spid="135"/>
                                        </p:tgtEl>
                                      </p:cBhvr>
                                    </p:animEffect>
                                    <p:set>
                                      <p:cBhvr>
                                        <p:cTn id="25" dur="1" fill="hold">
                                          <p:stCondLst>
                                            <p:cond delay="499"/>
                                          </p:stCondLst>
                                        </p:cTn>
                                        <p:tgtEl>
                                          <p:spTgt spid="135"/>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par>
                                <p:cTn id="26" presetID="22" presetClass="exit" presetSubtype="4" fill="hold" grpId="0" nodeType="withEffect">
                                  <p:stCondLst>
                                    <p:cond delay="0"/>
                                  </p:stCondLst>
                                  <p:childTnLst>
                                    <p:animEffect transition="out" filter="wipe(down)">
                                      <p:cBhvr>
                                        <p:cTn id="27" dur="500"/>
                                        <p:tgtEl>
                                          <p:spTgt spid="125"/>
                                        </p:tgtEl>
                                      </p:cBhvr>
                                    </p:animEffect>
                                    <p:set>
                                      <p:cBhvr>
                                        <p:cTn id="28"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par>
                                <p:cTn id="29" presetID="22" presetClass="exit" presetSubtype="4" fill="hold" grpId="0" nodeType="withEffect">
                                  <p:stCondLst>
                                    <p:cond delay="0"/>
                                  </p:stCondLst>
                                  <p:childTnLst>
                                    <p:animEffect transition="out" filter="wipe(down)">
                                      <p:cBhvr>
                                        <p:cTn id="30" dur="500"/>
                                        <p:tgtEl>
                                          <p:spTgt spid="124"/>
                                        </p:tgtEl>
                                      </p:cBhvr>
                                    </p:animEffect>
                                    <p:set>
                                      <p:cBhvr>
                                        <p:cTn id="31"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par>
                                <p:cTn id="32" presetID="22" presetClass="exit" presetSubtype="4" fill="hold" grpId="0" nodeType="withEffect">
                                  <p:stCondLst>
                                    <p:cond delay="0"/>
                                  </p:stCondLst>
                                  <p:childTnLst>
                                    <p:animEffect transition="out" filter="wipe(down)">
                                      <p:cBhvr>
                                        <p:cTn id="33" dur="500"/>
                                        <p:tgtEl>
                                          <p:spTgt spid="123"/>
                                        </p:tgtEl>
                                      </p:cBhvr>
                                    </p:animEffect>
                                    <p:set>
                                      <p:cBhvr>
                                        <p:cTn id="34" dur="1" fill="hold">
                                          <p:stCondLst>
                                            <p:cond delay="499"/>
                                          </p:stCondLst>
                                        </p:cTn>
                                        <p:tgtEl>
                                          <p:spTgt spid="123"/>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applause.wav"/>
                                        </p:tgtEl>
                                      </p:cMediaNode>
                                    </p:audio>
                                  </p:subTnLst>
                                </p:cTn>
                              </p:par>
                              <p:par>
                                <p:cTn id="35" presetID="22" presetClass="exit" presetSubtype="4" fill="hold" grpId="0" nodeType="withEffect">
                                  <p:stCondLst>
                                    <p:cond delay="0"/>
                                  </p:stCondLst>
                                  <p:childTnLst>
                                    <p:animEffect transition="out" filter="wipe(down)">
                                      <p:cBhvr>
                                        <p:cTn id="36" dur="500"/>
                                        <p:tgtEl>
                                          <p:spTgt spid="122"/>
                                        </p:tgtEl>
                                      </p:cBhvr>
                                    </p:animEffect>
                                    <p:set>
                                      <p:cBhvr>
                                        <p:cTn id="37" dur="1" fill="hold">
                                          <p:stCondLst>
                                            <p:cond delay="499"/>
                                          </p:stCondLst>
                                        </p:cTn>
                                        <p:tgtEl>
                                          <p:spTgt spid="122"/>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par>
                                <p:cTn id="38" presetID="22" presetClass="exit" presetSubtype="4" fill="hold" grpId="0" nodeType="withEffect">
                                  <p:stCondLst>
                                    <p:cond delay="0"/>
                                  </p:stCondLst>
                                  <p:childTnLst>
                                    <p:animEffect transition="out" filter="wipe(down)">
                                      <p:cBhvr>
                                        <p:cTn id="39" dur="500"/>
                                        <p:tgtEl>
                                          <p:spTgt spid="186"/>
                                        </p:tgtEl>
                                      </p:cBhvr>
                                    </p:animEffect>
                                    <p:set>
                                      <p:cBhvr>
                                        <p:cTn id="40" dur="1" fill="hold">
                                          <p:stCondLst>
                                            <p:cond delay="499"/>
                                          </p:stCondLst>
                                        </p:cTn>
                                        <p:tgtEl>
                                          <p:spTgt spid="18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21"/>
                  </p:tgtEl>
                </p:cond>
              </p:nextCondLst>
            </p:seq>
            <p:seq concurrent="1" nextAc="seek">
              <p:cTn id="41" restart="whenNotActive" fill="hold" evtFilter="cancelBubble" nodeType="interactiveSeq">
                <p:stCondLst>
                  <p:cond evt="onClick" delay="0">
                    <p:tgtEl>
                      <p:spTgt spid="170"/>
                    </p:tgtEl>
                  </p:cond>
                </p:stCondLst>
                <p:endSync evt="end" delay="0">
                  <p:rtn val="all"/>
                </p:endSync>
                <p:childTnLst>
                  <p:par>
                    <p:cTn id="42" fill="hold">
                      <p:stCondLst>
                        <p:cond delay="0"/>
                      </p:stCondLst>
                      <p:childTnLst>
                        <p:par>
                          <p:cTn id="43" fill="hold">
                            <p:stCondLst>
                              <p:cond delay="0"/>
                            </p:stCondLst>
                            <p:childTnLst>
                              <p:par>
                                <p:cTn id="44" presetID="14" presetClass="exit" presetSubtype="10" fill="hold" grpId="0" nodeType="clickEffect">
                                  <p:stCondLst>
                                    <p:cond delay="0"/>
                                  </p:stCondLst>
                                  <p:childTnLst>
                                    <p:animEffect transition="out" filter="randombar(horizontal)">
                                      <p:cBhvr>
                                        <p:cTn id="45" dur="500"/>
                                        <p:tgtEl>
                                          <p:spTgt spid="170">
                                            <p:txEl>
                                              <p:pRg st="0" end="0"/>
                                            </p:txEl>
                                          </p:spTgt>
                                        </p:tgtEl>
                                      </p:cBhvr>
                                    </p:animEffect>
                                    <p:set>
                                      <p:cBhvr>
                                        <p:cTn id="46" dur="1" fill="hold">
                                          <p:stCondLst>
                                            <p:cond delay="499"/>
                                          </p:stCondLst>
                                        </p:cTn>
                                        <p:tgtEl>
                                          <p:spTgt spid="170">
                                            <p:txEl>
                                              <p:pRg st="0" end="0"/>
                                            </p:txEl>
                                          </p:spTgt>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applause.wav"/>
                                        </p:tgtEl>
                                      </p:cMediaNode>
                                    </p:audio>
                                  </p:subTnLst>
                                </p:cTn>
                              </p:par>
                              <p:par>
                                <p:cTn id="47" presetID="14" presetClass="exit" presetSubtype="10" fill="hold" grpId="0" nodeType="withEffect">
                                  <p:stCondLst>
                                    <p:cond delay="0"/>
                                  </p:stCondLst>
                                  <p:childTnLst>
                                    <p:animEffect transition="out" filter="randombar(horizontal)">
                                      <p:cBhvr>
                                        <p:cTn id="48" dur="500"/>
                                        <p:tgtEl>
                                          <p:spTgt spid="170">
                                            <p:bg/>
                                          </p:spTgt>
                                        </p:tgtEl>
                                      </p:cBhvr>
                                    </p:animEffect>
                                    <p:set>
                                      <p:cBhvr>
                                        <p:cTn id="49" dur="1" fill="hold">
                                          <p:stCondLst>
                                            <p:cond delay="499"/>
                                          </p:stCondLst>
                                        </p:cTn>
                                        <p:tgtEl>
                                          <p:spTgt spid="170">
                                            <p:bg/>
                                          </p:spTgt>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applause.wav"/>
                                        </p:tgtEl>
                                      </p:cMediaNode>
                                    </p:audio>
                                  </p:subTnLst>
                                </p:cTn>
                              </p:par>
                              <p:par>
                                <p:cTn id="50" presetID="14" presetClass="exit" presetSubtype="10" fill="hold" grpId="0" nodeType="withEffect">
                                  <p:stCondLst>
                                    <p:cond delay="0"/>
                                  </p:stCondLst>
                                  <p:childTnLst>
                                    <p:animEffect transition="out" filter="randombar(horizontal)">
                                      <p:cBhvr>
                                        <p:cTn id="51" dur="500"/>
                                        <p:tgtEl>
                                          <p:spTgt spid="175"/>
                                        </p:tgtEl>
                                      </p:cBhvr>
                                    </p:animEffect>
                                    <p:set>
                                      <p:cBhvr>
                                        <p:cTn id="52" dur="1" fill="hold">
                                          <p:stCondLst>
                                            <p:cond delay="499"/>
                                          </p:stCondLst>
                                        </p:cTn>
                                        <p:tgtEl>
                                          <p:spTgt spid="175"/>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2" name="applause.wav"/>
                                        </p:tgtEl>
                                      </p:cMediaNode>
                                    </p:audio>
                                  </p:subTnLst>
                                </p:cTn>
                              </p:par>
                              <p:par>
                                <p:cTn id="53" presetID="14" presetClass="exit" presetSubtype="10" fill="hold" grpId="0" nodeType="withEffect">
                                  <p:stCondLst>
                                    <p:cond delay="0"/>
                                  </p:stCondLst>
                                  <p:childTnLst>
                                    <p:animEffect transition="out" filter="randombar(horizontal)">
                                      <p:cBhvr>
                                        <p:cTn id="54" dur="500"/>
                                        <p:tgtEl>
                                          <p:spTgt spid="174"/>
                                        </p:tgtEl>
                                      </p:cBhvr>
                                    </p:animEffect>
                                    <p:set>
                                      <p:cBhvr>
                                        <p:cTn id="55" dur="1" fill="hold">
                                          <p:stCondLst>
                                            <p:cond delay="499"/>
                                          </p:stCondLst>
                                        </p:cTn>
                                        <p:tgtEl>
                                          <p:spTgt spid="174"/>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applause.wav"/>
                                        </p:tgtEl>
                                      </p:cMediaNode>
                                    </p:audio>
                                  </p:subTnLst>
                                </p:cTn>
                              </p:par>
                              <p:par>
                                <p:cTn id="56" presetID="14" presetClass="exit" presetSubtype="10" fill="hold" grpId="0" nodeType="withEffect">
                                  <p:stCondLst>
                                    <p:cond delay="0"/>
                                  </p:stCondLst>
                                  <p:childTnLst>
                                    <p:animEffect transition="out" filter="randombar(horizontal)">
                                      <p:cBhvr>
                                        <p:cTn id="57" dur="500"/>
                                        <p:tgtEl>
                                          <p:spTgt spid="173"/>
                                        </p:tgtEl>
                                      </p:cBhvr>
                                    </p:animEffect>
                                    <p:set>
                                      <p:cBhvr>
                                        <p:cTn id="58" dur="1" fill="hold">
                                          <p:stCondLst>
                                            <p:cond delay="499"/>
                                          </p:stCondLst>
                                        </p:cTn>
                                        <p:tgtEl>
                                          <p:spTgt spid="173"/>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2" name="applause.wav"/>
                                        </p:tgtEl>
                                      </p:cMediaNode>
                                    </p:audio>
                                  </p:subTnLst>
                                </p:cTn>
                              </p:par>
                              <p:par>
                                <p:cTn id="59" presetID="14" presetClass="exit" presetSubtype="10" fill="hold" grpId="0" nodeType="withEffect">
                                  <p:stCondLst>
                                    <p:cond delay="0"/>
                                  </p:stCondLst>
                                  <p:childTnLst>
                                    <p:animEffect transition="out" filter="randombar(horizontal)">
                                      <p:cBhvr>
                                        <p:cTn id="60" dur="500"/>
                                        <p:tgtEl>
                                          <p:spTgt spid="172"/>
                                        </p:tgtEl>
                                      </p:cBhvr>
                                    </p:animEffect>
                                    <p:set>
                                      <p:cBhvr>
                                        <p:cTn id="61" dur="1" fill="hold">
                                          <p:stCondLst>
                                            <p:cond delay="499"/>
                                          </p:stCondLst>
                                        </p:cTn>
                                        <p:tgtEl>
                                          <p:spTgt spid="17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par>
                                <p:cTn id="62" presetID="14" presetClass="exit" presetSubtype="10" fill="hold" grpId="0" nodeType="withEffect">
                                  <p:stCondLst>
                                    <p:cond delay="0"/>
                                  </p:stCondLst>
                                  <p:childTnLst>
                                    <p:animEffect transition="out" filter="randombar(horizontal)">
                                      <p:cBhvr>
                                        <p:cTn id="63" dur="500"/>
                                        <p:tgtEl>
                                          <p:spTgt spid="171"/>
                                        </p:tgtEl>
                                      </p:cBhvr>
                                    </p:animEffect>
                                    <p:set>
                                      <p:cBhvr>
                                        <p:cTn id="64" dur="1" fill="hold">
                                          <p:stCondLst>
                                            <p:cond delay="499"/>
                                          </p:stCondLst>
                                        </p:cTn>
                                        <p:tgtEl>
                                          <p:spTgt spid="17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2" name="applause.wav"/>
                                        </p:tgtEl>
                                      </p:cMediaNode>
                                    </p:audio>
                                  </p:subTnLst>
                                </p:cTn>
                              </p:par>
                              <p:par>
                                <p:cTn id="65" presetID="14" presetClass="exit" presetSubtype="10" fill="hold" grpId="0" nodeType="withEffect">
                                  <p:stCondLst>
                                    <p:cond delay="0"/>
                                  </p:stCondLst>
                                  <p:childTnLst>
                                    <p:animEffect transition="out" filter="randombar(horizontal)">
                                      <p:cBhvr>
                                        <p:cTn id="66" dur="500"/>
                                        <p:tgtEl>
                                          <p:spTgt spid="147"/>
                                        </p:tgtEl>
                                      </p:cBhvr>
                                    </p:animEffect>
                                    <p:set>
                                      <p:cBhvr>
                                        <p:cTn id="67" dur="1" fill="hold">
                                          <p:stCondLst>
                                            <p:cond delay="499"/>
                                          </p:stCondLst>
                                        </p:cTn>
                                        <p:tgtEl>
                                          <p:spTgt spid="147"/>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70"/>
                  </p:tgtEl>
                </p:cond>
              </p:nextCondLst>
            </p:seq>
            <p:seq concurrent="1" nextAc="seek">
              <p:cTn id="68" restart="whenNotActive" fill="hold" evtFilter="cancelBubble" nodeType="interactiveSeq">
                <p:stCondLst>
                  <p:cond evt="onClick" delay="0">
                    <p:tgtEl>
                      <p:spTgt spid="203"/>
                    </p:tgtEl>
                  </p:cond>
                </p:stCondLst>
                <p:endSync evt="end" delay="0">
                  <p:rtn val="all"/>
                </p:endSync>
                <p:childTnLst>
                  <p:par>
                    <p:cTn id="69" fill="hold">
                      <p:stCondLst>
                        <p:cond delay="0"/>
                      </p:stCondLst>
                      <p:childTnLst>
                        <p:par>
                          <p:cTn id="70" fill="hold">
                            <p:stCondLst>
                              <p:cond delay="0"/>
                            </p:stCondLst>
                            <p:childTnLst>
                              <p:par>
                                <p:cTn id="71" presetID="16" presetClass="exit" presetSubtype="21" fill="hold" grpId="0" nodeType="clickEffect">
                                  <p:stCondLst>
                                    <p:cond delay="0"/>
                                  </p:stCondLst>
                                  <p:childTnLst>
                                    <p:animEffect transition="out" filter="barn(inVertical)">
                                      <p:cBhvr>
                                        <p:cTn id="72" dur="500"/>
                                        <p:tgtEl>
                                          <p:spTgt spid="203">
                                            <p:txEl>
                                              <p:pRg st="0" end="0"/>
                                            </p:txEl>
                                          </p:spTgt>
                                        </p:tgtEl>
                                      </p:cBhvr>
                                    </p:animEffect>
                                    <p:set>
                                      <p:cBhvr>
                                        <p:cTn id="73" dur="1" fill="hold">
                                          <p:stCondLst>
                                            <p:cond delay="499"/>
                                          </p:stCondLst>
                                        </p:cTn>
                                        <p:tgtEl>
                                          <p:spTgt spid="203">
                                            <p:txEl>
                                              <p:pRg st="0" end="0"/>
                                            </p:txEl>
                                          </p:spTgt>
                                        </p:tgtEl>
                                        <p:attrNameLst>
                                          <p:attrName>style.visibility</p:attrName>
                                        </p:attrNameLst>
                                      </p:cBhvr>
                                      <p:to>
                                        <p:strVal val="hidden"/>
                                      </p:to>
                                    </p:set>
                                  </p:childTnLst>
                                </p:cTn>
                              </p:par>
                              <p:par>
                                <p:cTn id="74" presetID="16" presetClass="exit" presetSubtype="21" fill="hold" grpId="0" nodeType="withEffect">
                                  <p:stCondLst>
                                    <p:cond delay="0"/>
                                  </p:stCondLst>
                                  <p:childTnLst>
                                    <p:animEffect transition="out" filter="barn(inVertical)">
                                      <p:cBhvr>
                                        <p:cTn id="75" dur="500"/>
                                        <p:tgtEl>
                                          <p:spTgt spid="203">
                                            <p:bg/>
                                          </p:spTgt>
                                        </p:tgtEl>
                                      </p:cBhvr>
                                    </p:animEffect>
                                    <p:set>
                                      <p:cBhvr>
                                        <p:cTn id="76" dur="1" fill="hold">
                                          <p:stCondLst>
                                            <p:cond delay="499"/>
                                          </p:stCondLst>
                                        </p:cTn>
                                        <p:tgtEl>
                                          <p:spTgt spid="203">
                                            <p:bg/>
                                          </p:spTgt>
                                        </p:tgtEl>
                                        <p:attrNameLst>
                                          <p:attrName>style.visibility</p:attrName>
                                        </p:attrNameLst>
                                      </p:cBhvr>
                                      <p:to>
                                        <p:strVal val="hidden"/>
                                      </p:to>
                                    </p:set>
                                  </p:childTnLst>
                                </p:cTn>
                              </p:par>
                              <p:par>
                                <p:cTn id="77" presetID="16" presetClass="exit" presetSubtype="21" fill="hold" grpId="1" nodeType="withEffect">
                                  <p:stCondLst>
                                    <p:cond delay="0"/>
                                  </p:stCondLst>
                                  <p:childTnLst>
                                    <p:animEffect transition="out" filter="barn(inVertical)">
                                      <p:cBhvr>
                                        <p:cTn id="78" dur="500"/>
                                        <p:tgtEl>
                                          <p:spTgt spid="147"/>
                                        </p:tgtEl>
                                      </p:cBhvr>
                                    </p:animEffect>
                                    <p:set>
                                      <p:cBhvr>
                                        <p:cTn id="79" dur="1" fill="hold">
                                          <p:stCondLst>
                                            <p:cond delay="499"/>
                                          </p:stCondLst>
                                        </p:cTn>
                                        <p:tgtEl>
                                          <p:spTgt spid="147"/>
                                        </p:tgtEl>
                                        <p:attrNameLst>
                                          <p:attrName>style.visibility</p:attrName>
                                        </p:attrNameLst>
                                      </p:cBhvr>
                                      <p:to>
                                        <p:strVal val="hidden"/>
                                      </p:to>
                                    </p:set>
                                  </p:childTnLst>
                                </p:cTn>
                              </p:par>
                              <p:par>
                                <p:cTn id="80" presetID="16" presetClass="exit" presetSubtype="21" fill="hold" grpId="0" nodeType="withEffect">
                                  <p:stCondLst>
                                    <p:cond delay="0"/>
                                  </p:stCondLst>
                                  <p:childTnLst>
                                    <p:animEffect transition="out" filter="barn(inVertical)">
                                      <p:cBhvr>
                                        <p:cTn id="81" dur="500"/>
                                        <p:tgtEl>
                                          <p:spTgt spid="176"/>
                                        </p:tgtEl>
                                      </p:cBhvr>
                                    </p:animEffect>
                                    <p:set>
                                      <p:cBhvr>
                                        <p:cTn id="82" dur="1" fill="hold">
                                          <p:stCondLst>
                                            <p:cond delay="499"/>
                                          </p:stCondLst>
                                        </p:cTn>
                                        <p:tgtEl>
                                          <p:spTgt spid="176"/>
                                        </p:tgtEl>
                                        <p:attrNameLst>
                                          <p:attrName>style.visibility</p:attrName>
                                        </p:attrNameLst>
                                      </p:cBhvr>
                                      <p:to>
                                        <p:strVal val="hidden"/>
                                      </p:to>
                                    </p:set>
                                  </p:childTnLst>
                                </p:cTn>
                              </p:par>
                              <p:par>
                                <p:cTn id="83" presetID="16" presetClass="exit" presetSubtype="21" fill="hold" grpId="0" nodeType="withEffect">
                                  <p:stCondLst>
                                    <p:cond delay="0"/>
                                  </p:stCondLst>
                                  <p:childTnLst>
                                    <p:animEffect transition="out" filter="barn(inVertical)">
                                      <p:cBhvr>
                                        <p:cTn id="84" dur="500"/>
                                        <p:tgtEl>
                                          <p:spTgt spid="181"/>
                                        </p:tgtEl>
                                      </p:cBhvr>
                                    </p:animEffect>
                                    <p:set>
                                      <p:cBhvr>
                                        <p:cTn id="85" dur="1" fill="hold">
                                          <p:stCondLst>
                                            <p:cond delay="499"/>
                                          </p:stCondLst>
                                        </p:cTn>
                                        <p:tgtEl>
                                          <p:spTgt spid="181"/>
                                        </p:tgtEl>
                                        <p:attrNameLst>
                                          <p:attrName>style.visibility</p:attrName>
                                        </p:attrNameLst>
                                      </p:cBhvr>
                                      <p:to>
                                        <p:strVal val="hidden"/>
                                      </p:to>
                                    </p:set>
                                  </p:childTnLst>
                                </p:cTn>
                              </p:par>
                              <p:par>
                                <p:cTn id="86" presetID="16" presetClass="exit" presetSubtype="21" fill="hold" grpId="0" nodeType="withEffect">
                                  <p:stCondLst>
                                    <p:cond delay="0"/>
                                  </p:stCondLst>
                                  <p:childTnLst>
                                    <p:animEffect transition="out" filter="barn(inVertical)">
                                      <p:cBhvr>
                                        <p:cTn id="87" dur="500"/>
                                        <p:tgtEl>
                                          <p:spTgt spid="182"/>
                                        </p:tgtEl>
                                      </p:cBhvr>
                                    </p:animEffect>
                                    <p:set>
                                      <p:cBhvr>
                                        <p:cTn id="88" dur="1" fill="hold">
                                          <p:stCondLst>
                                            <p:cond delay="499"/>
                                          </p:stCondLst>
                                        </p:cTn>
                                        <p:tgtEl>
                                          <p:spTgt spid="182"/>
                                        </p:tgtEl>
                                        <p:attrNameLst>
                                          <p:attrName>style.visibility</p:attrName>
                                        </p:attrNameLst>
                                      </p:cBhvr>
                                      <p:to>
                                        <p:strVal val="hidden"/>
                                      </p:to>
                                    </p:set>
                                  </p:childTnLst>
                                </p:cTn>
                              </p:par>
                              <p:par>
                                <p:cTn id="89" presetID="16" presetClass="exit" presetSubtype="21" fill="hold" grpId="0" nodeType="withEffect">
                                  <p:stCondLst>
                                    <p:cond delay="0"/>
                                  </p:stCondLst>
                                  <p:childTnLst>
                                    <p:animEffect transition="out" filter="barn(inVertical)">
                                      <p:cBhvr>
                                        <p:cTn id="90" dur="500"/>
                                        <p:tgtEl>
                                          <p:spTgt spid="183"/>
                                        </p:tgtEl>
                                      </p:cBhvr>
                                    </p:animEffect>
                                    <p:set>
                                      <p:cBhvr>
                                        <p:cTn id="91" dur="1" fill="hold">
                                          <p:stCondLst>
                                            <p:cond delay="499"/>
                                          </p:stCondLst>
                                        </p:cTn>
                                        <p:tgtEl>
                                          <p:spTgt spid="183"/>
                                        </p:tgtEl>
                                        <p:attrNameLst>
                                          <p:attrName>style.visibility</p:attrName>
                                        </p:attrNameLst>
                                      </p:cBhvr>
                                      <p:to>
                                        <p:strVal val="hidden"/>
                                      </p:to>
                                    </p:set>
                                  </p:childTnLst>
                                </p:cTn>
                              </p:par>
                              <p:par>
                                <p:cTn id="92" presetID="16" presetClass="exit" presetSubtype="21" fill="hold" grpId="0" nodeType="withEffect">
                                  <p:stCondLst>
                                    <p:cond delay="0"/>
                                  </p:stCondLst>
                                  <p:childTnLst>
                                    <p:animEffect transition="out" filter="barn(inVertical)">
                                      <p:cBhvr>
                                        <p:cTn id="93" dur="500"/>
                                        <p:tgtEl>
                                          <p:spTgt spid="184"/>
                                        </p:tgtEl>
                                      </p:cBhvr>
                                    </p:animEffect>
                                    <p:set>
                                      <p:cBhvr>
                                        <p:cTn id="94" dur="1" fill="hold">
                                          <p:stCondLst>
                                            <p:cond delay="499"/>
                                          </p:stCondLst>
                                        </p:cTn>
                                        <p:tgtEl>
                                          <p:spTgt spid="184"/>
                                        </p:tgtEl>
                                        <p:attrNameLst>
                                          <p:attrName>style.visibility</p:attrName>
                                        </p:attrNameLst>
                                      </p:cBhvr>
                                      <p:to>
                                        <p:strVal val="hidden"/>
                                      </p:to>
                                    </p:set>
                                  </p:childTnLst>
                                </p:cTn>
                              </p:par>
                              <p:par>
                                <p:cTn id="95" presetID="16" presetClass="exit" presetSubtype="21" fill="hold" grpId="0" nodeType="withEffect">
                                  <p:stCondLst>
                                    <p:cond delay="0"/>
                                  </p:stCondLst>
                                  <p:childTnLst>
                                    <p:animEffect transition="out" filter="barn(inVertical)">
                                      <p:cBhvr>
                                        <p:cTn id="96" dur="500"/>
                                        <p:tgtEl>
                                          <p:spTgt spid="185"/>
                                        </p:tgtEl>
                                      </p:cBhvr>
                                    </p:animEffect>
                                    <p:set>
                                      <p:cBhvr>
                                        <p:cTn id="97" dur="1" fill="hold">
                                          <p:stCondLst>
                                            <p:cond delay="499"/>
                                          </p:stCondLst>
                                        </p:cTn>
                                        <p:tgtEl>
                                          <p:spTgt spid="185"/>
                                        </p:tgtEl>
                                        <p:attrNameLst>
                                          <p:attrName>style.visibility</p:attrName>
                                        </p:attrNameLst>
                                      </p:cBhvr>
                                      <p:to>
                                        <p:strVal val="hidden"/>
                                      </p:to>
                                    </p:set>
                                  </p:childTnLst>
                                </p:cTn>
                              </p:par>
                              <p:par>
                                <p:cTn id="98" presetID="16" presetClass="exit" presetSubtype="21" fill="hold" grpId="0" nodeType="withEffect">
                                  <p:stCondLst>
                                    <p:cond delay="0"/>
                                  </p:stCondLst>
                                  <p:childTnLst>
                                    <p:animEffect transition="out" filter="barn(inVertical)">
                                      <p:cBhvr>
                                        <p:cTn id="99" dur="500"/>
                                        <p:tgtEl>
                                          <p:spTgt spid="180"/>
                                        </p:tgtEl>
                                      </p:cBhvr>
                                    </p:animEffect>
                                    <p:set>
                                      <p:cBhvr>
                                        <p:cTn id="100" dur="1" fill="hold">
                                          <p:stCondLst>
                                            <p:cond delay="499"/>
                                          </p:stCondLst>
                                        </p:cTn>
                                        <p:tgtEl>
                                          <p:spTgt spid="180"/>
                                        </p:tgtEl>
                                        <p:attrNameLst>
                                          <p:attrName>style.visibility</p:attrName>
                                        </p:attrNameLst>
                                      </p:cBhvr>
                                      <p:to>
                                        <p:strVal val="hidden"/>
                                      </p:to>
                                    </p:set>
                                  </p:childTnLst>
                                </p:cTn>
                              </p:par>
                              <p:par>
                                <p:cTn id="101" presetID="16" presetClass="exit" presetSubtype="21" fill="hold" grpId="0" nodeType="withEffect">
                                  <p:stCondLst>
                                    <p:cond delay="0"/>
                                  </p:stCondLst>
                                  <p:childTnLst>
                                    <p:animEffect transition="out" filter="barn(inVertical)">
                                      <p:cBhvr>
                                        <p:cTn id="102" dur="500"/>
                                        <p:tgtEl>
                                          <p:spTgt spid="179"/>
                                        </p:tgtEl>
                                      </p:cBhvr>
                                    </p:animEffect>
                                    <p:set>
                                      <p:cBhvr>
                                        <p:cTn id="103" dur="1" fill="hold">
                                          <p:stCondLst>
                                            <p:cond delay="499"/>
                                          </p:stCondLst>
                                        </p:cTn>
                                        <p:tgtEl>
                                          <p:spTgt spid="179"/>
                                        </p:tgtEl>
                                        <p:attrNameLst>
                                          <p:attrName>style.visibility</p:attrName>
                                        </p:attrNameLst>
                                      </p:cBhvr>
                                      <p:to>
                                        <p:strVal val="hidden"/>
                                      </p:to>
                                    </p:set>
                                  </p:childTnLst>
                                </p:cTn>
                              </p:par>
                              <p:par>
                                <p:cTn id="104" presetID="16" presetClass="exit" presetSubtype="21" fill="hold" grpId="0" nodeType="withEffect">
                                  <p:stCondLst>
                                    <p:cond delay="0"/>
                                  </p:stCondLst>
                                  <p:childTnLst>
                                    <p:animEffect transition="out" filter="barn(inVertical)">
                                      <p:cBhvr>
                                        <p:cTn id="105" dur="500"/>
                                        <p:tgtEl>
                                          <p:spTgt spid="178"/>
                                        </p:tgtEl>
                                      </p:cBhvr>
                                    </p:animEffect>
                                    <p:set>
                                      <p:cBhvr>
                                        <p:cTn id="106" dur="1" fill="hold">
                                          <p:stCondLst>
                                            <p:cond delay="499"/>
                                          </p:stCondLst>
                                        </p:cTn>
                                        <p:tgtEl>
                                          <p:spTgt spid="178"/>
                                        </p:tgtEl>
                                        <p:attrNameLst>
                                          <p:attrName>style.visibility</p:attrName>
                                        </p:attrNameLst>
                                      </p:cBhvr>
                                      <p:to>
                                        <p:strVal val="hidden"/>
                                      </p:to>
                                    </p:set>
                                  </p:childTnLst>
                                </p:cTn>
                              </p:par>
                              <p:par>
                                <p:cTn id="107" presetID="16" presetClass="exit" presetSubtype="21" fill="hold" grpId="0" nodeType="withEffect">
                                  <p:stCondLst>
                                    <p:cond delay="0"/>
                                  </p:stCondLst>
                                  <p:childTnLst>
                                    <p:animEffect transition="out" filter="barn(inVertical)">
                                      <p:cBhvr>
                                        <p:cTn id="108" dur="500"/>
                                        <p:tgtEl>
                                          <p:spTgt spid="177"/>
                                        </p:tgtEl>
                                      </p:cBhvr>
                                    </p:animEffect>
                                    <p:set>
                                      <p:cBhvr>
                                        <p:cTn id="109" dur="1" fill="hold">
                                          <p:stCondLst>
                                            <p:cond delay="499"/>
                                          </p:stCondLst>
                                        </p:cTn>
                                        <p:tgtEl>
                                          <p:spTgt spid="177"/>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110" restart="whenNotActive" fill="hold" evtFilter="cancelBubble" nodeType="interactiveSeq">
                <p:stCondLst>
                  <p:cond evt="onClick" delay="0">
                    <p:tgtEl>
                      <p:spTgt spid="202"/>
                    </p:tgtEl>
                  </p:cond>
                </p:stCondLst>
                <p:endSync evt="end" delay="0">
                  <p:rtn val="all"/>
                </p:endSync>
                <p:childTnLst>
                  <p:par>
                    <p:cTn id="111" fill="hold">
                      <p:stCondLst>
                        <p:cond delay="0"/>
                      </p:stCondLst>
                      <p:childTnLst>
                        <p:par>
                          <p:cTn id="112" fill="hold">
                            <p:stCondLst>
                              <p:cond delay="0"/>
                            </p:stCondLst>
                            <p:childTnLst>
                              <p:par>
                                <p:cTn id="113" presetID="18" presetClass="exit" presetSubtype="12" fill="hold" grpId="1" nodeType="clickEffect">
                                  <p:stCondLst>
                                    <p:cond delay="0"/>
                                  </p:stCondLst>
                                  <p:childTnLst>
                                    <p:animEffect transition="out" filter="strips(downLeft)">
                                      <p:cBhvr>
                                        <p:cTn id="114" dur="500"/>
                                        <p:tgtEl>
                                          <p:spTgt spid="128"/>
                                        </p:tgtEl>
                                      </p:cBhvr>
                                    </p:animEffect>
                                    <p:set>
                                      <p:cBhvr>
                                        <p:cTn id="115"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2" name="applause.wav"/>
                                        </p:tgtEl>
                                      </p:cMediaNode>
                                    </p:audio>
                                  </p:subTnLst>
                                </p:cTn>
                              </p:par>
                              <p:par>
                                <p:cTn id="116" presetID="18" presetClass="exit" presetSubtype="12" fill="hold" grpId="1" nodeType="withEffect">
                                  <p:stCondLst>
                                    <p:cond delay="0"/>
                                  </p:stCondLst>
                                  <p:childTnLst>
                                    <p:animEffect transition="out" filter="strips(downLeft)">
                                      <p:cBhvr>
                                        <p:cTn id="117" dur="500"/>
                                        <p:tgtEl>
                                          <p:spTgt spid="172"/>
                                        </p:tgtEl>
                                      </p:cBhvr>
                                    </p:animEffect>
                                    <p:set>
                                      <p:cBhvr>
                                        <p:cTn id="118" dur="1" fill="hold">
                                          <p:stCondLst>
                                            <p:cond delay="499"/>
                                          </p:stCondLst>
                                        </p:cTn>
                                        <p:tgtEl>
                                          <p:spTgt spid="172"/>
                                        </p:tgtEl>
                                        <p:attrNameLst>
                                          <p:attrName>style.visibility</p:attrName>
                                        </p:attrNameLst>
                                      </p:cBhvr>
                                      <p:to>
                                        <p:strVal val="hidden"/>
                                      </p:to>
                                    </p:set>
                                  </p:childTnLst>
                                  <p:subTnLst>
                                    <p:audio>
                                      <p:cMediaNode>
                                        <p:cTn display="0" masterRel="sameClick">
                                          <p:stCondLst>
                                            <p:cond evt="begin" delay="0">
                                              <p:tn val="116"/>
                                            </p:cond>
                                          </p:stCondLst>
                                          <p:endCondLst>
                                            <p:cond evt="onStopAudio" delay="0">
                                              <p:tgtEl>
                                                <p:sldTgt/>
                                              </p:tgtEl>
                                            </p:cond>
                                          </p:endCondLst>
                                        </p:cTn>
                                        <p:tgtEl>
                                          <p:sndTgt r:embed="rId2" name="applause.wav"/>
                                        </p:tgtEl>
                                      </p:cMediaNode>
                                    </p:audio>
                                  </p:subTnLst>
                                </p:cTn>
                              </p:par>
                              <p:par>
                                <p:cTn id="119" presetID="18" presetClass="exit" presetSubtype="12" fill="hold" grpId="0" nodeType="withEffect">
                                  <p:stCondLst>
                                    <p:cond delay="0"/>
                                  </p:stCondLst>
                                  <p:childTnLst>
                                    <p:animEffect transition="out" filter="strips(downLeft)">
                                      <p:cBhvr>
                                        <p:cTn id="120" dur="500"/>
                                        <p:tgtEl>
                                          <p:spTgt spid="202"/>
                                        </p:tgtEl>
                                      </p:cBhvr>
                                    </p:animEffect>
                                    <p:set>
                                      <p:cBhvr>
                                        <p:cTn id="121" dur="1" fill="hold">
                                          <p:stCondLst>
                                            <p:cond delay="499"/>
                                          </p:stCondLst>
                                        </p:cTn>
                                        <p:tgtEl>
                                          <p:spTgt spid="202"/>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2" name="applause.wav"/>
                                        </p:tgtEl>
                                      </p:cMediaNode>
                                    </p:audio>
                                  </p:subTnLst>
                                </p:cTn>
                              </p:par>
                              <p:par>
                                <p:cTn id="122" presetID="18" presetClass="exit" presetSubtype="12" fill="hold" grpId="0" nodeType="withEffect">
                                  <p:stCondLst>
                                    <p:cond delay="0"/>
                                  </p:stCondLst>
                                  <p:childTnLst>
                                    <p:animEffect transition="out" filter="strips(downLeft)">
                                      <p:cBhvr>
                                        <p:cTn id="123" dur="500"/>
                                        <p:tgtEl>
                                          <p:spTgt spid="196"/>
                                        </p:tgtEl>
                                      </p:cBhvr>
                                    </p:animEffect>
                                    <p:set>
                                      <p:cBhvr>
                                        <p:cTn id="124" dur="1" fill="hold">
                                          <p:stCondLst>
                                            <p:cond delay="499"/>
                                          </p:stCondLst>
                                        </p:cTn>
                                        <p:tgtEl>
                                          <p:spTgt spid="196"/>
                                        </p:tgtEl>
                                        <p:attrNameLst>
                                          <p:attrName>style.visibility</p:attrName>
                                        </p:attrNameLst>
                                      </p:cBhvr>
                                      <p:to>
                                        <p:strVal val="hidden"/>
                                      </p:to>
                                    </p:set>
                                  </p:childTnLst>
                                  <p:subTnLst>
                                    <p:audio>
                                      <p:cMediaNode>
                                        <p:cTn display="0" masterRel="sameClick">
                                          <p:stCondLst>
                                            <p:cond evt="begin" delay="0">
                                              <p:tn val="122"/>
                                            </p:cond>
                                          </p:stCondLst>
                                          <p:endCondLst>
                                            <p:cond evt="onStopAudio" delay="0">
                                              <p:tgtEl>
                                                <p:sldTgt/>
                                              </p:tgtEl>
                                            </p:cond>
                                          </p:endCondLst>
                                        </p:cTn>
                                        <p:tgtEl>
                                          <p:sndTgt r:embed="rId2" name="applause.wav"/>
                                        </p:tgtEl>
                                      </p:cMediaNode>
                                    </p:audio>
                                  </p:subTnLst>
                                </p:cTn>
                              </p:par>
                              <p:par>
                                <p:cTn id="125" presetID="18" presetClass="exit" presetSubtype="12" fill="hold" grpId="0" nodeType="withEffect">
                                  <p:stCondLst>
                                    <p:cond delay="0"/>
                                  </p:stCondLst>
                                  <p:childTnLst>
                                    <p:animEffect transition="out" filter="strips(downLeft)">
                                      <p:cBhvr>
                                        <p:cTn id="126" dur="500"/>
                                        <p:tgtEl>
                                          <p:spTgt spid="201"/>
                                        </p:tgtEl>
                                      </p:cBhvr>
                                    </p:animEffect>
                                    <p:set>
                                      <p:cBhvr>
                                        <p:cTn id="127" dur="1" fill="hold">
                                          <p:stCondLst>
                                            <p:cond delay="499"/>
                                          </p:stCondLst>
                                        </p:cTn>
                                        <p:tgtEl>
                                          <p:spTgt spid="201"/>
                                        </p:tgtEl>
                                        <p:attrNameLst>
                                          <p:attrName>style.visibility</p:attrName>
                                        </p:attrNameLst>
                                      </p:cBhvr>
                                      <p:to>
                                        <p:strVal val="hidden"/>
                                      </p:to>
                                    </p:set>
                                  </p:childTnLst>
                                  <p:subTnLst>
                                    <p:audio>
                                      <p:cMediaNode>
                                        <p:cTn display="0" masterRel="sameClick">
                                          <p:stCondLst>
                                            <p:cond evt="begin" delay="0">
                                              <p:tn val="12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02"/>
                  </p:tgtEl>
                </p:cond>
              </p:nextCondLst>
            </p:seq>
            <p:seq concurrent="1" nextAc="seek">
              <p:cTn id="128" restart="whenNotActive" fill="hold" evtFilter="cancelBubble" nodeType="interactiveSeq">
                <p:stCondLst>
                  <p:cond evt="onClick" delay="0">
                    <p:tgtEl>
                      <p:spTgt spid="204"/>
                    </p:tgtEl>
                  </p:cond>
                </p:stCondLst>
                <p:endSync evt="end" delay="0">
                  <p:rtn val="all"/>
                </p:endSync>
                <p:childTnLst>
                  <p:par>
                    <p:cTn id="129" fill="hold">
                      <p:stCondLst>
                        <p:cond delay="0"/>
                      </p:stCondLst>
                      <p:childTnLst>
                        <p:par>
                          <p:cTn id="130" fill="hold">
                            <p:stCondLst>
                              <p:cond delay="0"/>
                            </p:stCondLst>
                            <p:childTnLst>
                              <p:par>
                                <p:cTn id="131" presetID="13" presetClass="exit" presetSubtype="32" fill="hold" grpId="1" nodeType="clickEffect">
                                  <p:stCondLst>
                                    <p:cond delay="0"/>
                                  </p:stCondLst>
                                  <p:childTnLst>
                                    <p:animEffect transition="out" filter="plus(out)">
                                      <p:cBhvr>
                                        <p:cTn id="132" dur="2000"/>
                                        <p:tgtEl>
                                          <p:spTgt spid="175"/>
                                        </p:tgtEl>
                                      </p:cBhvr>
                                    </p:animEffect>
                                    <p:set>
                                      <p:cBhvr>
                                        <p:cTn id="133" dur="1" fill="hold">
                                          <p:stCondLst>
                                            <p:cond delay="1999"/>
                                          </p:stCondLst>
                                        </p:cTn>
                                        <p:tgtEl>
                                          <p:spTgt spid="175"/>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2" name="applause.wav"/>
                                        </p:tgtEl>
                                      </p:cMediaNode>
                                    </p:audio>
                                  </p:subTnLst>
                                </p:cTn>
                              </p:par>
                              <p:par>
                                <p:cTn id="134" presetID="13" presetClass="exit" presetSubtype="32" fill="hold" grpId="0" nodeType="withEffect">
                                  <p:stCondLst>
                                    <p:cond delay="0"/>
                                  </p:stCondLst>
                                  <p:childTnLst>
                                    <p:animEffect transition="out" filter="plus(out)">
                                      <p:cBhvr>
                                        <p:cTn id="135" dur="2000"/>
                                        <p:tgtEl>
                                          <p:spTgt spid="204"/>
                                        </p:tgtEl>
                                      </p:cBhvr>
                                    </p:animEffect>
                                    <p:set>
                                      <p:cBhvr>
                                        <p:cTn id="136" dur="1" fill="hold">
                                          <p:stCondLst>
                                            <p:cond delay="1999"/>
                                          </p:stCondLst>
                                        </p:cTn>
                                        <p:tgtEl>
                                          <p:spTgt spid="204"/>
                                        </p:tgtEl>
                                        <p:attrNameLst>
                                          <p:attrName>style.visibility</p:attrName>
                                        </p:attrNameLst>
                                      </p:cBhvr>
                                      <p:to>
                                        <p:strVal val="hidden"/>
                                      </p:to>
                                    </p:set>
                                  </p:childTnLst>
                                  <p:subTnLst>
                                    <p:audio>
                                      <p:cMediaNode>
                                        <p:cTn display="0" masterRel="sameClick">
                                          <p:stCondLst>
                                            <p:cond evt="begin" delay="0">
                                              <p:tn val="134"/>
                                            </p:cond>
                                          </p:stCondLst>
                                          <p:endCondLst>
                                            <p:cond evt="onStopAudio" delay="0">
                                              <p:tgtEl>
                                                <p:sldTgt/>
                                              </p:tgtEl>
                                            </p:cond>
                                          </p:endCondLst>
                                        </p:cTn>
                                        <p:tgtEl>
                                          <p:sndTgt r:embed="rId2" name="applause.wav"/>
                                        </p:tgtEl>
                                      </p:cMediaNode>
                                    </p:audio>
                                  </p:subTnLst>
                                </p:cTn>
                              </p:par>
                              <p:par>
                                <p:cTn id="137" presetID="13" presetClass="exit" presetSubtype="32" fill="hold" grpId="0" nodeType="withEffect">
                                  <p:stCondLst>
                                    <p:cond delay="0"/>
                                  </p:stCondLst>
                                  <p:childTnLst>
                                    <p:animEffect transition="out" filter="plus(out)">
                                      <p:cBhvr>
                                        <p:cTn id="138" dur="2000"/>
                                        <p:tgtEl>
                                          <p:spTgt spid="197"/>
                                        </p:tgtEl>
                                      </p:cBhvr>
                                    </p:animEffect>
                                    <p:set>
                                      <p:cBhvr>
                                        <p:cTn id="139" dur="1" fill="hold">
                                          <p:stCondLst>
                                            <p:cond delay="1999"/>
                                          </p:stCondLst>
                                        </p:cTn>
                                        <p:tgtEl>
                                          <p:spTgt spid="197"/>
                                        </p:tgtEl>
                                        <p:attrNameLst>
                                          <p:attrName>style.visibility</p:attrName>
                                        </p:attrNameLst>
                                      </p:cBhvr>
                                      <p:to>
                                        <p:strVal val="hidden"/>
                                      </p:to>
                                    </p:set>
                                  </p:childTnLst>
                                  <p:subTnLst>
                                    <p:audio>
                                      <p:cMediaNode>
                                        <p:cTn display="0" masterRel="sameClick">
                                          <p:stCondLst>
                                            <p:cond evt="begin" delay="0">
                                              <p:tn val="137"/>
                                            </p:cond>
                                          </p:stCondLst>
                                          <p:endCondLst>
                                            <p:cond evt="onStopAudio" delay="0">
                                              <p:tgtEl>
                                                <p:sldTgt/>
                                              </p:tgtEl>
                                            </p:cond>
                                          </p:endCondLst>
                                        </p:cTn>
                                        <p:tgtEl>
                                          <p:sndTgt r:embed="rId2" name="applause.wav"/>
                                        </p:tgtEl>
                                      </p:cMediaNode>
                                    </p:audio>
                                  </p:subTnLst>
                                </p:cTn>
                              </p:par>
                              <p:par>
                                <p:cTn id="140" presetID="13" presetClass="exit" presetSubtype="32" fill="hold" grpId="0" nodeType="withEffect">
                                  <p:stCondLst>
                                    <p:cond delay="0"/>
                                  </p:stCondLst>
                                  <p:childTnLst>
                                    <p:animEffect transition="out" filter="plus(out)">
                                      <p:cBhvr>
                                        <p:cTn id="141" dur="2000"/>
                                        <p:tgtEl>
                                          <p:spTgt spid="198"/>
                                        </p:tgtEl>
                                      </p:cBhvr>
                                    </p:animEffect>
                                    <p:set>
                                      <p:cBhvr>
                                        <p:cTn id="142" dur="1" fill="hold">
                                          <p:stCondLst>
                                            <p:cond delay="1999"/>
                                          </p:stCondLst>
                                        </p:cTn>
                                        <p:tgtEl>
                                          <p:spTgt spid="198"/>
                                        </p:tgtEl>
                                        <p:attrNameLst>
                                          <p:attrName>style.visibility</p:attrName>
                                        </p:attrNameLst>
                                      </p:cBhvr>
                                      <p:to>
                                        <p:strVal val="hidden"/>
                                      </p:to>
                                    </p:set>
                                  </p:childTnLst>
                                  <p:subTnLst>
                                    <p:audio>
                                      <p:cMediaNode>
                                        <p:cTn display="0" masterRel="sameClick">
                                          <p:stCondLst>
                                            <p:cond evt="begin" delay="0">
                                              <p:tn val="140"/>
                                            </p:cond>
                                          </p:stCondLst>
                                          <p:endCondLst>
                                            <p:cond evt="onStopAudio" delay="0">
                                              <p:tgtEl>
                                                <p:sldTgt/>
                                              </p:tgtEl>
                                            </p:cond>
                                          </p:endCondLst>
                                        </p:cTn>
                                        <p:tgtEl>
                                          <p:sndTgt r:embed="rId2" name="applause.wav"/>
                                        </p:tgtEl>
                                      </p:cMediaNode>
                                    </p:audio>
                                  </p:subTnLst>
                                </p:cTn>
                              </p:par>
                              <p:par>
                                <p:cTn id="143" presetID="13" presetClass="exit" presetSubtype="32" fill="hold" grpId="0" nodeType="withEffect">
                                  <p:stCondLst>
                                    <p:cond delay="0"/>
                                  </p:stCondLst>
                                  <p:childTnLst>
                                    <p:animEffect transition="out" filter="plus(out)">
                                      <p:cBhvr>
                                        <p:cTn id="144" dur="2000"/>
                                        <p:tgtEl>
                                          <p:spTgt spid="199"/>
                                        </p:tgtEl>
                                      </p:cBhvr>
                                    </p:animEffect>
                                    <p:set>
                                      <p:cBhvr>
                                        <p:cTn id="145" dur="1" fill="hold">
                                          <p:stCondLst>
                                            <p:cond delay="1999"/>
                                          </p:stCondLst>
                                        </p:cTn>
                                        <p:tgtEl>
                                          <p:spTgt spid="199"/>
                                        </p:tgtEl>
                                        <p:attrNameLst>
                                          <p:attrName>style.visibility</p:attrName>
                                        </p:attrNameLst>
                                      </p:cBhvr>
                                      <p:to>
                                        <p:strVal val="hidden"/>
                                      </p:to>
                                    </p:set>
                                  </p:childTnLst>
                                  <p:subTnLst>
                                    <p:audio>
                                      <p:cMediaNode>
                                        <p:cTn display="0" masterRel="sameClick">
                                          <p:stCondLst>
                                            <p:cond evt="begin" delay="0">
                                              <p:tn val="143"/>
                                            </p:cond>
                                          </p:stCondLst>
                                          <p:endCondLst>
                                            <p:cond evt="onStopAudio" delay="0">
                                              <p:tgtEl>
                                                <p:sldTgt/>
                                              </p:tgtEl>
                                            </p:cond>
                                          </p:endCondLst>
                                        </p:cTn>
                                        <p:tgtEl>
                                          <p:sndTgt r:embed="rId2" name="applause.wav"/>
                                        </p:tgtEl>
                                      </p:cMediaNode>
                                    </p:audio>
                                  </p:subTnLst>
                                </p:cTn>
                              </p:par>
                              <p:par>
                                <p:cTn id="146" presetID="13" presetClass="exit" presetSubtype="32" fill="hold" grpId="0" nodeType="withEffect">
                                  <p:stCondLst>
                                    <p:cond delay="0"/>
                                  </p:stCondLst>
                                  <p:childTnLst>
                                    <p:animEffect transition="out" filter="plus(out)">
                                      <p:cBhvr>
                                        <p:cTn id="147" dur="2000"/>
                                        <p:tgtEl>
                                          <p:spTgt spid="200"/>
                                        </p:tgtEl>
                                      </p:cBhvr>
                                    </p:animEffect>
                                    <p:set>
                                      <p:cBhvr>
                                        <p:cTn id="148" dur="1" fill="hold">
                                          <p:stCondLst>
                                            <p:cond delay="1999"/>
                                          </p:stCondLst>
                                        </p:cTn>
                                        <p:tgtEl>
                                          <p:spTgt spid="200"/>
                                        </p:tgtEl>
                                        <p:attrNameLst>
                                          <p:attrName>style.visibility</p:attrName>
                                        </p:attrNameLst>
                                      </p:cBhvr>
                                      <p:to>
                                        <p:strVal val="hidden"/>
                                      </p:to>
                                    </p:set>
                                  </p:childTnLst>
                                  <p:subTnLst>
                                    <p:audio>
                                      <p:cMediaNode>
                                        <p:cTn display="0" masterRel="sameClick">
                                          <p:stCondLst>
                                            <p:cond evt="begin" delay="0">
                                              <p:tn val="14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04"/>
                  </p:tgtEl>
                </p:cond>
              </p:nextCondLst>
            </p:seq>
            <p:seq concurrent="1" nextAc="seek">
              <p:cTn id="149" restart="whenNotActive" fill="hold" evtFilter="cancelBubble" nodeType="interactiveSeq">
                <p:stCondLst>
                  <p:cond evt="onClick" delay="0">
                    <p:tgtEl>
                      <p:spTgt spid="188"/>
                    </p:tgtEl>
                  </p:cond>
                </p:stCondLst>
                <p:endSync evt="end" delay="0">
                  <p:rtn val="all"/>
                </p:endSync>
                <p:childTnLst>
                  <p:par>
                    <p:cTn id="150" fill="hold">
                      <p:stCondLst>
                        <p:cond delay="0"/>
                      </p:stCondLst>
                      <p:childTnLst>
                        <p:par>
                          <p:cTn id="151" fill="hold">
                            <p:stCondLst>
                              <p:cond delay="0"/>
                            </p:stCondLst>
                            <p:childTnLst>
                              <p:par>
                                <p:cTn id="152" presetID="6" presetClass="exit" presetSubtype="32" fill="hold" grpId="1" nodeType="clickEffect">
                                  <p:stCondLst>
                                    <p:cond delay="0"/>
                                  </p:stCondLst>
                                  <p:childTnLst>
                                    <p:animEffect transition="out" filter="circle(out)">
                                      <p:cBhvr>
                                        <p:cTn id="153" dur="2000"/>
                                        <p:tgtEl>
                                          <p:spTgt spid="186"/>
                                        </p:tgtEl>
                                      </p:cBhvr>
                                    </p:animEffect>
                                    <p:set>
                                      <p:cBhvr>
                                        <p:cTn id="154" dur="1" fill="hold">
                                          <p:stCondLst>
                                            <p:cond delay="1999"/>
                                          </p:stCondLst>
                                        </p:cTn>
                                        <p:tgtEl>
                                          <p:spTgt spid="186"/>
                                        </p:tgtEl>
                                        <p:attrNameLst>
                                          <p:attrName>style.visibility</p:attrName>
                                        </p:attrNameLst>
                                      </p:cBhvr>
                                      <p:to>
                                        <p:strVal val="hidden"/>
                                      </p:to>
                                    </p:set>
                                  </p:childTnLst>
                                  <p:subTnLst>
                                    <p:audio>
                                      <p:cMediaNode>
                                        <p:cTn display="0" masterRel="sameClick">
                                          <p:stCondLst>
                                            <p:cond evt="begin" delay="0">
                                              <p:tn val="152"/>
                                            </p:cond>
                                          </p:stCondLst>
                                          <p:endCondLst>
                                            <p:cond evt="onStopAudio" delay="0">
                                              <p:tgtEl>
                                                <p:sldTgt/>
                                              </p:tgtEl>
                                            </p:cond>
                                          </p:endCondLst>
                                        </p:cTn>
                                        <p:tgtEl>
                                          <p:sndTgt r:embed="rId2" name="applause.wav"/>
                                        </p:tgtEl>
                                      </p:cMediaNode>
                                    </p:audio>
                                  </p:subTnLst>
                                </p:cTn>
                              </p:par>
                              <p:par>
                                <p:cTn id="155" presetID="6" presetClass="exit" presetSubtype="32" fill="hold" grpId="0" nodeType="withEffect">
                                  <p:stCondLst>
                                    <p:cond delay="0"/>
                                  </p:stCondLst>
                                  <p:childTnLst>
                                    <p:animEffect transition="out" filter="circle(out)">
                                      <p:cBhvr>
                                        <p:cTn id="156" dur="2000"/>
                                        <p:tgtEl>
                                          <p:spTgt spid="188"/>
                                        </p:tgtEl>
                                      </p:cBhvr>
                                    </p:animEffect>
                                    <p:set>
                                      <p:cBhvr>
                                        <p:cTn id="157" dur="1" fill="hold">
                                          <p:stCondLst>
                                            <p:cond delay="1999"/>
                                          </p:stCondLst>
                                        </p:cTn>
                                        <p:tgtEl>
                                          <p:spTgt spid="188"/>
                                        </p:tgtEl>
                                        <p:attrNameLst>
                                          <p:attrName>style.visibility</p:attrName>
                                        </p:attrNameLst>
                                      </p:cBhvr>
                                      <p:to>
                                        <p:strVal val="hidden"/>
                                      </p:to>
                                    </p:set>
                                  </p:childTnLst>
                                  <p:subTnLst>
                                    <p:audio>
                                      <p:cMediaNode>
                                        <p:cTn display="0" masterRel="sameClick">
                                          <p:stCondLst>
                                            <p:cond evt="begin" delay="0">
                                              <p:tn val="155"/>
                                            </p:cond>
                                          </p:stCondLst>
                                          <p:endCondLst>
                                            <p:cond evt="onStopAudio" delay="0">
                                              <p:tgtEl>
                                                <p:sldTgt/>
                                              </p:tgtEl>
                                            </p:cond>
                                          </p:endCondLst>
                                        </p:cTn>
                                        <p:tgtEl>
                                          <p:sndTgt r:embed="rId2" name="applause.wav"/>
                                        </p:tgtEl>
                                      </p:cMediaNode>
                                    </p:audio>
                                  </p:subTnLst>
                                </p:cTn>
                              </p:par>
                              <p:par>
                                <p:cTn id="158" presetID="6" presetClass="exit" presetSubtype="32" fill="hold" grpId="0" nodeType="withEffect">
                                  <p:stCondLst>
                                    <p:cond delay="0"/>
                                  </p:stCondLst>
                                  <p:childTnLst>
                                    <p:animEffect transition="out" filter="circle(out)">
                                      <p:cBhvr>
                                        <p:cTn id="159" dur="2000"/>
                                        <p:tgtEl>
                                          <p:spTgt spid="189"/>
                                        </p:tgtEl>
                                      </p:cBhvr>
                                    </p:animEffect>
                                    <p:set>
                                      <p:cBhvr>
                                        <p:cTn id="160" dur="1" fill="hold">
                                          <p:stCondLst>
                                            <p:cond delay="1999"/>
                                          </p:stCondLst>
                                        </p:cTn>
                                        <p:tgtEl>
                                          <p:spTgt spid="189"/>
                                        </p:tgtEl>
                                        <p:attrNameLst>
                                          <p:attrName>style.visibility</p:attrName>
                                        </p:attrNameLst>
                                      </p:cBhvr>
                                      <p:to>
                                        <p:strVal val="hidden"/>
                                      </p:to>
                                    </p:set>
                                  </p:childTnLst>
                                  <p:subTnLst>
                                    <p:audio>
                                      <p:cMediaNode>
                                        <p:cTn display="0" masterRel="sameClick">
                                          <p:stCondLst>
                                            <p:cond evt="begin" delay="0">
                                              <p:tn val="158"/>
                                            </p:cond>
                                          </p:stCondLst>
                                          <p:endCondLst>
                                            <p:cond evt="onStopAudio" delay="0">
                                              <p:tgtEl>
                                                <p:sldTgt/>
                                              </p:tgtEl>
                                            </p:cond>
                                          </p:endCondLst>
                                        </p:cTn>
                                        <p:tgtEl>
                                          <p:sndTgt r:embed="rId2" name="applause.wav"/>
                                        </p:tgtEl>
                                      </p:cMediaNode>
                                    </p:audio>
                                  </p:subTnLst>
                                </p:cTn>
                              </p:par>
                              <p:par>
                                <p:cTn id="161" presetID="6" presetClass="exit" presetSubtype="32" fill="hold" grpId="0" nodeType="withEffect">
                                  <p:stCondLst>
                                    <p:cond delay="0"/>
                                  </p:stCondLst>
                                  <p:childTnLst>
                                    <p:animEffect transition="out" filter="circle(out)">
                                      <p:cBhvr>
                                        <p:cTn id="162" dur="2000"/>
                                        <p:tgtEl>
                                          <p:spTgt spid="190"/>
                                        </p:tgtEl>
                                      </p:cBhvr>
                                    </p:animEffect>
                                    <p:set>
                                      <p:cBhvr>
                                        <p:cTn id="163" dur="1" fill="hold">
                                          <p:stCondLst>
                                            <p:cond delay="1999"/>
                                          </p:stCondLst>
                                        </p:cTn>
                                        <p:tgtEl>
                                          <p:spTgt spid="190"/>
                                        </p:tgtEl>
                                        <p:attrNameLst>
                                          <p:attrName>style.visibility</p:attrName>
                                        </p:attrNameLst>
                                      </p:cBhvr>
                                      <p:to>
                                        <p:strVal val="hidden"/>
                                      </p:to>
                                    </p:set>
                                  </p:childTnLst>
                                  <p:subTnLst>
                                    <p:audio>
                                      <p:cMediaNode>
                                        <p:cTn display="0" masterRel="sameClick">
                                          <p:stCondLst>
                                            <p:cond evt="begin" delay="0">
                                              <p:tn val="161"/>
                                            </p:cond>
                                          </p:stCondLst>
                                          <p:endCondLst>
                                            <p:cond evt="onStopAudio" delay="0">
                                              <p:tgtEl>
                                                <p:sldTgt/>
                                              </p:tgtEl>
                                            </p:cond>
                                          </p:endCondLst>
                                        </p:cTn>
                                        <p:tgtEl>
                                          <p:sndTgt r:embed="rId2" name="applause.wav"/>
                                        </p:tgtEl>
                                      </p:cMediaNode>
                                    </p:audio>
                                  </p:subTnLst>
                                </p:cTn>
                              </p:par>
                              <p:par>
                                <p:cTn id="164" presetID="6" presetClass="exit" presetSubtype="32" fill="hold" grpId="0" nodeType="withEffect">
                                  <p:stCondLst>
                                    <p:cond delay="0"/>
                                  </p:stCondLst>
                                  <p:childTnLst>
                                    <p:animEffect transition="out" filter="circle(out)">
                                      <p:cBhvr>
                                        <p:cTn id="165" dur="2000"/>
                                        <p:tgtEl>
                                          <p:spTgt spid="195"/>
                                        </p:tgtEl>
                                      </p:cBhvr>
                                    </p:animEffect>
                                    <p:set>
                                      <p:cBhvr>
                                        <p:cTn id="166" dur="1" fill="hold">
                                          <p:stCondLst>
                                            <p:cond delay="1999"/>
                                          </p:stCondLst>
                                        </p:cTn>
                                        <p:tgtEl>
                                          <p:spTgt spid="195"/>
                                        </p:tgtEl>
                                        <p:attrNameLst>
                                          <p:attrName>style.visibility</p:attrName>
                                        </p:attrNameLst>
                                      </p:cBhvr>
                                      <p:to>
                                        <p:strVal val="hidden"/>
                                      </p:to>
                                    </p:set>
                                  </p:childTnLst>
                                  <p:subTnLst>
                                    <p:audio>
                                      <p:cMediaNode>
                                        <p:cTn display="0" masterRel="sameClick">
                                          <p:stCondLst>
                                            <p:cond evt="begin" delay="0">
                                              <p:tn val="164"/>
                                            </p:cond>
                                          </p:stCondLst>
                                          <p:endCondLst>
                                            <p:cond evt="onStopAudio" delay="0">
                                              <p:tgtEl>
                                                <p:sldTgt/>
                                              </p:tgtEl>
                                            </p:cond>
                                          </p:endCondLst>
                                        </p:cTn>
                                        <p:tgtEl>
                                          <p:sndTgt r:embed="rId2" name="applause.wav"/>
                                        </p:tgtEl>
                                      </p:cMediaNode>
                                    </p:audio>
                                  </p:subTnLst>
                                </p:cTn>
                              </p:par>
                              <p:par>
                                <p:cTn id="167" presetID="6" presetClass="exit" presetSubtype="32" fill="hold" grpId="0" nodeType="withEffect">
                                  <p:stCondLst>
                                    <p:cond delay="0"/>
                                  </p:stCondLst>
                                  <p:childTnLst>
                                    <p:animEffect transition="out" filter="circle(out)">
                                      <p:cBhvr>
                                        <p:cTn id="168" dur="2000"/>
                                        <p:tgtEl>
                                          <p:spTgt spid="194"/>
                                        </p:tgtEl>
                                      </p:cBhvr>
                                    </p:animEffect>
                                    <p:set>
                                      <p:cBhvr>
                                        <p:cTn id="169" dur="1" fill="hold">
                                          <p:stCondLst>
                                            <p:cond delay="1999"/>
                                          </p:stCondLst>
                                        </p:cTn>
                                        <p:tgtEl>
                                          <p:spTgt spid="194"/>
                                        </p:tgtEl>
                                        <p:attrNameLst>
                                          <p:attrName>style.visibility</p:attrName>
                                        </p:attrNameLst>
                                      </p:cBhvr>
                                      <p:to>
                                        <p:strVal val="hidden"/>
                                      </p:to>
                                    </p:set>
                                  </p:childTnLst>
                                  <p:subTnLst>
                                    <p:audio>
                                      <p:cMediaNode>
                                        <p:cTn display="0" masterRel="sameClick">
                                          <p:stCondLst>
                                            <p:cond evt="begin" delay="0">
                                              <p:tn val="167"/>
                                            </p:cond>
                                          </p:stCondLst>
                                          <p:endCondLst>
                                            <p:cond evt="onStopAudio" delay="0">
                                              <p:tgtEl>
                                                <p:sldTgt/>
                                              </p:tgtEl>
                                            </p:cond>
                                          </p:endCondLst>
                                        </p:cTn>
                                        <p:tgtEl>
                                          <p:sndTgt r:embed="rId2" name="applause.wav"/>
                                        </p:tgtEl>
                                      </p:cMediaNode>
                                    </p:audio>
                                  </p:subTnLst>
                                </p:cTn>
                              </p:par>
                              <p:par>
                                <p:cTn id="170" presetID="6" presetClass="exit" presetSubtype="32" fill="hold" grpId="0" nodeType="withEffect">
                                  <p:stCondLst>
                                    <p:cond delay="0"/>
                                  </p:stCondLst>
                                  <p:childTnLst>
                                    <p:animEffect transition="out" filter="circle(out)">
                                      <p:cBhvr>
                                        <p:cTn id="171" dur="2000"/>
                                        <p:tgtEl>
                                          <p:spTgt spid="193"/>
                                        </p:tgtEl>
                                      </p:cBhvr>
                                    </p:animEffect>
                                    <p:set>
                                      <p:cBhvr>
                                        <p:cTn id="172" dur="1" fill="hold">
                                          <p:stCondLst>
                                            <p:cond delay="1999"/>
                                          </p:stCondLst>
                                        </p:cTn>
                                        <p:tgtEl>
                                          <p:spTgt spid="193"/>
                                        </p:tgtEl>
                                        <p:attrNameLst>
                                          <p:attrName>style.visibility</p:attrName>
                                        </p:attrNameLst>
                                      </p:cBhvr>
                                      <p:to>
                                        <p:strVal val="hidden"/>
                                      </p:to>
                                    </p:set>
                                  </p:childTnLst>
                                  <p:subTnLst>
                                    <p:audio>
                                      <p:cMediaNode>
                                        <p:cTn display="0" masterRel="sameClick">
                                          <p:stCondLst>
                                            <p:cond evt="begin" delay="0">
                                              <p:tn val="170"/>
                                            </p:cond>
                                          </p:stCondLst>
                                          <p:endCondLst>
                                            <p:cond evt="onStopAudio" delay="0">
                                              <p:tgtEl>
                                                <p:sldTgt/>
                                              </p:tgtEl>
                                            </p:cond>
                                          </p:endCondLst>
                                        </p:cTn>
                                        <p:tgtEl>
                                          <p:sndTgt r:embed="rId2" name="applause.wav"/>
                                        </p:tgtEl>
                                      </p:cMediaNode>
                                    </p:audio>
                                  </p:subTnLst>
                                </p:cTn>
                              </p:par>
                              <p:par>
                                <p:cTn id="173" presetID="6" presetClass="exit" presetSubtype="32" fill="hold" grpId="0" nodeType="withEffect">
                                  <p:stCondLst>
                                    <p:cond delay="0"/>
                                  </p:stCondLst>
                                  <p:childTnLst>
                                    <p:animEffect transition="out" filter="circle(out)">
                                      <p:cBhvr>
                                        <p:cTn id="174" dur="2000"/>
                                        <p:tgtEl>
                                          <p:spTgt spid="192"/>
                                        </p:tgtEl>
                                      </p:cBhvr>
                                    </p:animEffect>
                                    <p:set>
                                      <p:cBhvr>
                                        <p:cTn id="175" dur="1" fill="hold">
                                          <p:stCondLst>
                                            <p:cond delay="1999"/>
                                          </p:stCondLst>
                                        </p:cTn>
                                        <p:tgtEl>
                                          <p:spTgt spid="192"/>
                                        </p:tgtEl>
                                        <p:attrNameLst>
                                          <p:attrName>style.visibility</p:attrName>
                                        </p:attrNameLst>
                                      </p:cBhvr>
                                      <p:to>
                                        <p:strVal val="hidden"/>
                                      </p:to>
                                    </p:set>
                                  </p:childTnLst>
                                  <p:subTnLst>
                                    <p:audio>
                                      <p:cMediaNode>
                                        <p:cTn display="0" masterRel="sameClick">
                                          <p:stCondLst>
                                            <p:cond evt="begin" delay="0">
                                              <p:tn val="173"/>
                                            </p:cond>
                                          </p:stCondLst>
                                          <p:endCondLst>
                                            <p:cond evt="onStopAudio" delay="0">
                                              <p:tgtEl>
                                                <p:sldTgt/>
                                              </p:tgtEl>
                                            </p:cond>
                                          </p:endCondLst>
                                        </p:cTn>
                                        <p:tgtEl>
                                          <p:sndTgt r:embed="rId2" name="applause.wav"/>
                                        </p:tgtEl>
                                      </p:cMediaNode>
                                    </p:audio>
                                  </p:subTnLst>
                                </p:cTn>
                              </p:par>
                              <p:par>
                                <p:cTn id="176" presetID="6" presetClass="exit" presetSubtype="32" fill="hold" grpId="0" nodeType="withEffect">
                                  <p:stCondLst>
                                    <p:cond delay="0"/>
                                  </p:stCondLst>
                                  <p:childTnLst>
                                    <p:animEffect transition="out" filter="circle(out)">
                                      <p:cBhvr>
                                        <p:cTn id="177" dur="2000"/>
                                        <p:tgtEl>
                                          <p:spTgt spid="191"/>
                                        </p:tgtEl>
                                      </p:cBhvr>
                                    </p:animEffect>
                                    <p:set>
                                      <p:cBhvr>
                                        <p:cTn id="178" dur="1" fill="hold">
                                          <p:stCondLst>
                                            <p:cond delay="1999"/>
                                          </p:stCondLst>
                                        </p:cTn>
                                        <p:tgtEl>
                                          <p:spTgt spid="191"/>
                                        </p:tgtEl>
                                        <p:attrNameLst>
                                          <p:attrName>style.visibility</p:attrName>
                                        </p:attrNameLst>
                                      </p:cBhvr>
                                      <p:to>
                                        <p:strVal val="hidden"/>
                                      </p:to>
                                    </p:set>
                                  </p:childTnLst>
                                  <p:subTnLst>
                                    <p:audio>
                                      <p:cMediaNode>
                                        <p:cTn display="0" masterRel="sameClick">
                                          <p:stCondLst>
                                            <p:cond evt="begin" delay="0">
                                              <p:tn val="17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88"/>
                  </p:tgtEl>
                </p:cond>
              </p:nextCondLst>
            </p:seq>
          </p:childTnLst>
        </p:cTn>
      </p:par>
    </p:tnLst>
    <p:bldLst>
      <p:bldP spid="121" grpId="0" build="allAtOnce" animBg="1"/>
      <p:bldP spid="122" grpId="0" animBg="1"/>
      <p:bldP spid="123" grpId="0" animBg="1"/>
      <p:bldP spid="124" grpId="0" animBg="1"/>
      <p:bldP spid="125" grpId="0" animBg="1"/>
      <p:bldP spid="126" grpId="0" animBg="1"/>
      <p:bldP spid="127" grpId="0" animBg="1"/>
      <p:bldP spid="128" grpId="0" animBg="1"/>
      <p:bldP spid="128" grpId="1" animBg="1"/>
      <p:bldP spid="132" grpId="0" animBg="1"/>
      <p:bldP spid="135" grpId="0" animBg="1"/>
      <p:bldP spid="147" grpId="0" animBg="1"/>
      <p:bldP spid="147" grpId="1" animBg="1"/>
      <p:bldP spid="170" grpId="0" build="allAtOnce" animBg="1"/>
      <p:bldP spid="171" grpId="0" animBg="1"/>
      <p:bldP spid="172" grpId="0" animBg="1"/>
      <p:bldP spid="172" grpId="1" animBg="1"/>
      <p:bldP spid="173" grpId="0" animBg="1"/>
      <p:bldP spid="174" grpId="0" animBg="1"/>
      <p:bldP spid="175" grpId="0" animBg="1"/>
      <p:bldP spid="175" grpId="1"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6" grpId="1"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build="allAtOnce" animBg="1"/>
      <p:bldP spid="2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C38AC8-BBB6-40FD-8A00-C3B35A396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5" y="934636"/>
            <a:ext cx="8979710" cy="4988728"/>
          </a:xfrm>
          <a:prstGeom prst="rect">
            <a:avLst/>
          </a:prstGeom>
        </p:spPr>
      </p:pic>
      <p:sp>
        <p:nvSpPr>
          <p:cNvPr id="2" name="Arrow: Right 1">
            <a:hlinkClick r:id="rId3" action="ppaction://hlinksldjump"/>
            <a:extLst>
              <a:ext uri="{FF2B5EF4-FFF2-40B4-BE49-F238E27FC236}">
                <a16:creationId xmlns:a16="http://schemas.microsoft.com/office/drawing/2014/main" id="{B6F62C1E-B081-42C4-8E55-24FE45F78F14}"/>
              </a:ext>
            </a:extLst>
          </p:cNvPr>
          <p:cNvSpPr/>
          <p:nvPr/>
        </p:nvSpPr>
        <p:spPr>
          <a:xfrm>
            <a:off x="7569680" y="5476695"/>
            <a:ext cx="1358660" cy="446669"/>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970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376108-E257-4D7B-B392-2C8DBF5CF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82" y="938782"/>
            <a:ext cx="8970066" cy="4969771"/>
          </a:xfrm>
          <a:prstGeom prst="rect">
            <a:avLst/>
          </a:prstGeom>
        </p:spPr>
      </p:pic>
      <p:sp>
        <p:nvSpPr>
          <p:cNvPr id="4" name="Arrow: Right 3">
            <a:hlinkClick r:id="rId3" action="ppaction://hlinksldjump"/>
            <a:extLst>
              <a:ext uri="{FF2B5EF4-FFF2-40B4-BE49-F238E27FC236}">
                <a16:creationId xmlns:a16="http://schemas.microsoft.com/office/drawing/2014/main" id="{2E8E320F-2ABF-4A44-9B3F-1A9B51C64D48}"/>
              </a:ext>
            </a:extLst>
          </p:cNvPr>
          <p:cNvSpPr/>
          <p:nvPr/>
        </p:nvSpPr>
        <p:spPr>
          <a:xfrm>
            <a:off x="7569680" y="5476695"/>
            <a:ext cx="1358660" cy="446669"/>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574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7F1756-9A17-452F-B04B-EEEF8897D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9" y="930550"/>
            <a:ext cx="8905460" cy="5009321"/>
          </a:xfrm>
          <a:prstGeom prst="rect">
            <a:avLst/>
          </a:prstGeom>
        </p:spPr>
      </p:pic>
      <p:sp>
        <p:nvSpPr>
          <p:cNvPr id="4" name="Arrow: Right 3">
            <a:hlinkClick r:id="rId3" action="ppaction://hlinksldjump"/>
            <a:extLst>
              <a:ext uri="{FF2B5EF4-FFF2-40B4-BE49-F238E27FC236}">
                <a16:creationId xmlns:a16="http://schemas.microsoft.com/office/drawing/2014/main" id="{000C243B-16AA-453E-A045-856CCF64FA96}"/>
              </a:ext>
            </a:extLst>
          </p:cNvPr>
          <p:cNvSpPr/>
          <p:nvPr/>
        </p:nvSpPr>
        <p:spPr>
          <a:xfrm>
            <a:off x="7569680" y="5476695"/>
            <a:ext cx="1358660" cy="446669"/>
          </a:xfrm>
          <a:prstGeom prst="rightArrow">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131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B0CE785-0880-43CF-820B-38AEC7613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37" y="928532"/>
            <a:ext cx="8906393" cy="5002385"/>
          </a:xfrm>
          <a:prstGeom prst="rect">
            <a:avLst/>
          </a:prstGeom>
        </p:spPr>
      </p:pic>
      <p:sp>
        <p:nvSpPr>
          <p:cNvPr id="3" name="Arrow: Right 2">
            <a:hlinkClick r:id="rId3" action="ppaction://hlinksldjump"/>
            <a:extLst>
              <a:ext uri="{FF2B5EF4-FFF2-40B4-BE49-F238E27FC236}">
                <a16:creationId xmlns:a16="http://schemas.microsoft.com/office/drawing/2014/main" id="{AA9247F7-7391-4654-8B96-1C7BE6CB67D9}"/>
              </a:ext>
            </a:extLst>
          </p:cNvPr>
          <p:cNvSpPr/>
          <p:nvPr/>
        </p:nvSpPr>
        <p:spPr>
          <a:xfrm>
            <a:off x="7569680" y="5476695"/>
            <a:ext cx="1358660" cy="44666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124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519EEA-21A3-44BF-B7CD-ADB143ED7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96" y="999856"/>
            <a:ext cx="8811039" cy="4846122"/>
          </a:xfrm>
          <a:prstGeom prst="rect">
            <a:avLst/>
          </a:prstGeom>
        </p:spPr>
      </p:pic>
      <p:sp>
        <p:nvSpPr>
          <p:cNvPr id="4" name="Arrow: Right 3">
            <a:hlinkClick r:id="rId3" action="ppaction://hlinksldjump"/>
            <a:extLst>
              <a:ext uri="{FF2B5EF4-FFF2-40B4-BE49-F238E27FC236}">
                <a16:creationId xmlns:a16="http://schemas.microsoft.com/office/drawing/2014/main" id="{14812D01-0397-49AE-8C8F-03FAB5A65696}"/>
              </a:ext>
            </a:extLst>
          </p:cNvPr>
          <p:cNvSpPr/>
          <p:nvPr/>
        </p:nvSpPr>
        <p:spPr>
          <a:xfrm>
            <a:off x="7569680" y="5476695"/>
            <a:ext cx="1358660" cy="446669"/>
          </a:xfrm>
          <a:prstGeom prst="rightArrow">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755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204E8B-F835-4AFA-BD40-67F3FA1A5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86" y="969479"/>
            <a:ext cx="8861149" cy="4876499"/>
          </a:xfrm>
          <a:prstGeom prst="rect">
            <a:avLst/>
          </a:prstGeom>
        </p:spPr>
      </p:pic>
      <p:sp>
        <p:nvSpPr>
          <p:cNvPr id="4" name="Arrow: Right 3">
            <a:hlinkClick r:id="rId3" action="ppaction://hlinksldjump"/>
            <a:extLst>
              <a:ext uri="{FF2B5EF4-FFF2-40B4-BE49-F238E27FC236}">
                <a16:creationId xmlns:a16="http://schemas.microsoft.com/office/drawing/2014/main" id="{A3DB1694-33C6-48B9-B4BE-50472F20B423}"/>
              </a:ext>
            </a:extLst>
          </p:cNvPr>
          <p:cNvSpPr/>
          <p:nvPr/>
        </p:nvSpPr>
        <p:spPr>
          <a:xfrm>
            <a:off x="7569680" y="5476695"/>
            <a:ext cx="1358660" cy="446669"/>
          </a:xfrm>
          <a:prstGeom prst="rightArrow">
            <a:avLst/>
          </a:prstGeom>
          <a:solidFill>
            <a:srgbClr val="0000FF"/>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061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2">
            <a:extLst>
              <a:ext uri="{FF2B5EF4-FFF2-40B4-BE49-F238E27FC236}">
                <a16:creationId xmlns:a16="http://schemas.microsoft.com/office/drawing/2014/main" id="{935954E7-9E89-43DE-BD01-A4A3FAC6F4EB}"/>
              </a:ext>
            </a:extLst>
          </p:cNvPr>
          <p:cNvSpPr txBox="1">
            <a:spLocks noChangeArrowheads="1"/>
          </p:cNvSpPr>
          <p:nvPr/>
        </p:nvSpPr>
        <p:spPr bwMode="auto">
          <a:xfrm>
            <a:off x="7401410" y="4532301"/>
            <a:ext cx="1020440" cy="34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rPr>
              <a:t>river</a:t>
            </a:r>
          </a:p>
        </p:txBody>
      </p:sp>
      <p:sp>
        <p:nvSpPr>
          <p:cNvPr id="7" name="Text Box 61">
            <a:extLst>
              <a:ext uri="{FF2B5EF4-FFF2-40B4-BE49-F238E27FC236}">
                <a16:creationId xmlns:a16="http://schemas.microsoft.com/office/drawing/2014/main" id="{F7046248-8EC3-4C47-98FD-10E421042E2C}"/>
              </a:ext>
            </a:extLst>
          </p:cNvPr>
          <p:cNvSpPr txBox="1">
            <a:spLocks noChangeArrowheads="1"/>
          </p:cNvSpPr>
          <p:nvPr/>
        </p:nvSpPr>
        <p:spPr bwMode="auto">
          <a:xfrm>
            <a:off x="112121" y="1636313"/>
            <a:ext cx="84610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9900CC"/>
                </a:solidFill>
              </a:rPr>
              <a:t>I. Speak: </a:t>
            </a:r>
            <a:r>
              <a:rPr lang="en-US" altLang="en-US" sz="2000" i="1" dirty="0">
                <a:solidFill>
                  <a:srgbClr val="9900CC"/>
                </a:solidFill>
                <a:highlight>
                  <a:srgbClr val="FFFF00"/>
                </a:highlight>
              </a:rPr>
              <a:t>Asking for and giving information</a:t>
            </a:r>
            <a:endParaRPr lang="en-US" altLang="en-US" sz="2800" i="1" dirty="0">
              <a:solidFill>
                <a:srgbClr val="9900CC"/>
              </a:solidFill>
              <a:highlight>
                <a:srgbClr val="FFFF00"/>
              </a:highlight>
            </a:endParaRPr>
          </a:p>
        </p:txBody>
      </p:sp>
      <p:sp>
        <p:nvSpPr>
          <p:cNvPr id="18" name="Text Box 4">
            <a:extLst>
              <a:ext uri="{FF2B5EF4-FFF2-40B4-BE49-F238E27FC236}">
                <a16:creationId xmlns:a16="http://schemas.microsoft.com/office/drawing/2014/main" id="{FCFD39DC-D96C-415C-9138-40B81B992A00}"/>
              </a:ext>
            </a:extLst>
          </p:cNvPr>
          <p:cNvSpPr txBox="1">
            <a:spLocks noChangeArrowheads="1"/>
          </p:cNvSpPr>
          <p:nvPr/>
        </p:nvSpPr>
        <p:spPr bwMode="auto">
          <a:xfrm>
            <a:off x="768699" y="44515"/>
            <a:ext cx="777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dirty="0">
                <a:solidFill>
                  <a:srgbClr val="FF0000"/>
                </a:solidFill>
              </a:rPr>
              <a:t>UNIT 3: A TRIP TO THE COUNTRYSIDE</a:t>
            </a:r>
          </a:p>
        </p:txBody>
      </p:sp>
      <p:sp>
        <p:nvSpPr>
          <p:cNvPr id="19" name="Text Box 5">
            <a:extLst>
              <a:ext uri="{FF2B5EF4-FFF2-40B4-BE49-F238E27FC236}">
                <a16:creationId xmlns:a16="http://schemas.microsoft.com/office/drawing/2014/main" id="{FEC8E338-4085-493C-83B5-C33DA43F278D}"/>
              </a:ext>
            </a:extLst>
          </p:cNvPr>
          <p:cNvSpPr txBox="1">
            <a:spLocks noChangeArrowheads="1"/>
          </p:cNvSpPr>
          <p:nvPr/>
        </p:nvSpPr>
        <p:spPr bwMode="auto">
          <a:xfrm>
            <a:off x="3827461" y="585026"/>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dirty="0">
                <a:solidFill>
                  <a:srgbClr val="0000FF"/>
                </a:solidFill>
              </a:rPr>
              <a:t>Lesson 2: </a:t>
            </a:r>
            <a:r>
              <a:rPr lang="en-US" altLang="en-US" sz="2800" b="1" dirty="0">
                <a:solidFill>
                  <a:srgbClr val="9900CC"/>
                </a:solidFill>
              </a:rPr>
              <a:t>+ Speak </a:t>
            </a:r>
            <a:r>
              <a:rPr lang="en-US" altLang="en-US" sz="2400" b="1" i="1" dirty="0">
                <a:solidFill>
                  <a:srgbClr val="9900CC"/>
                </a:solidFill>
                <a:highlight>
                  <a:srgbClr val="FFFF00"/>
                </a:highlight>
              </a:rPr>
              <a:t>( P. 24 )</a:t>
            </a:r>
            <a:endParaRPr lang="en-US" altLang="en-US" sz="2800" b="1" i="1" dirty="0">
              <a:solidFill>
                <a:srgbClr val="9900CC"/>
              </a:solidFill>
              <a:highlight>
                <a:srgbClr val="FFFF00"/>
              </a:highlight>
            </a:endParaRPr>
          </a:p>
        </p:txBody>
      </p:sp>
      <p:sp>
        <p:nvSpPr>
          <p:cNvPr id="22" name="Text Box 5">
            <a:extLst>
              <a:ext uri="{FF2B5EF4-FFF2-40B4-BE49-F238E27FC236}">
                <a16:creationId xmlns:a16="http://schemas.microsoft.com/office/drawing/2014/main" id="{B33ECF2F-6F68-41F2-9657-597D6785F740}"/>
              </a:ext>
            </a:extLst>
          </p:cNvPr>
          <p:cNvSpPr txBox="1">
            <a:spLocks noChangeArrowheads="1"/>
          </p:cNvSpPr>
          <p:nvPr/>
        </p:nvSpPr>
        <p:spPr bwMode="auto">
          <a:xfrm>
            <a:off x="3708156" y="1097740"/>
            <a:ext cx="511541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b="1" dirty="0">
                <a:solidFill>
                  <a:srgbClr val="0000FF"/>
                </a:solidFill>
              </a:rPr>
              <a:t>                </a:t>
            </a:r>
            <a:r>
              <a:rPr lang="en-US" altLang="en-US" sz="2800" b="1" dirty="0">
                <a:solidFill>
                  <a:schemeClr val="accent5">
                    <a:lumMod val="50000"/>
                  </a:schemeClr>
                </a:solidFill>
              </a:rPr>
              <a:t>+ Listen </a:t>
            </a:r>
            <a:r>
              <a:rPr lang="en-US" altLang="en-US" sz="2400" b="1" i="1" dirty="0">
                <a:solidFill>
                  <a:schemeClr val="accent5">
                    <a:lumMod val="50000"/>
                  </a:schemeClr>
                </a:solidFill>
                <a:highlight>
                  <a:srgbClr val="FFFF00"/>
                </a:highlight>
              </a:rPr>
              <a:t>( P. 25 )</a:t>
            </a:r>
            <a:endParaRPr lang="en-US" altLang="en-US" sz="2800" b="1" i="1" dirty="0">
              <a:solidFill>
                <a:schemeClr val="accent5">
                  <a:lumMod val="50000"/>
                </a:schemeClr>
              </a:solidFill>
              <a:highlight>
                <a:srgbClr val="FFFF00"/>
              </a:highlight>
            </a:endParaRPr>
          </a:p>
        </p:txBody>
      </p:sp>
      <p:sp>
        <p:nvSpPr>
          <p:cNvPr id="23" name="Text Box 61">
            <a:extLst>
              <a:ext uri="{FF2B5EF4-FFF2-40B4-BE49-F238E27FC236}">
                <a16:creationId xmlns:a16="http://schemas.microsoft.com/office/drawing/2014/main" id="{60590DD1-6EB3-416E-8E4D-9AFF914F6FCF}"/>
              </a:ext>
            </a:extLst>
          </p:cNvPr>
          <p:cNvSpPr txBox="1">
            <a:spLocks noChangeArrowheads="1"/>
          </p:cNvSpPr>
          <p:nvPr/>
        </p:nvSpPr>
        <p:spPr bwMode="auto">
          <a:xfrm>
            <a:off x="609600" y="2120609"/>
            <a:ext cx="49931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solidFill>
                  <a:srgbClr val="9900CC"/>
                </a:solidFill>
              </a:rPr>
              <a:t>+ New words</a:t>
            </a:r>
          </a:p>
        </p:txBody>
      </p:sp>
      <p:sp>
        <p:nvSpPr>
          <p:cNvPr id="24" name="Text Box 61">
            <a:extLst>
              <a:ext uri="{FF2B5EF4-FFF2-40B4-BE49-F238E27FC236}">
                <a16:creationId xmlns:a16="http://schemas.microsoft.com/office/drawing/2014/main" id="{7A3FEACC-8602-45BF-BE7D-F79CA777DF32}"/>
              </a:ext>
            </a:extLst>
          </p:cNvPr>
          <p:cNvSpPr txBox="1">
            <a:spLocks noChangeArrowheads="1"/>
          </p:cNvSpPr>
          <p:nvPr/>
        </p:nvSpPr>
        <p:spPr bwMode="auto">
          <a:xfrm>
            <a:off x="609600" y="2517882"/>
            <a:ext cx="88614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solidFill>
                  <a:srgbClr val="9900CC"/>
                </a:solidFill>
              </a:rPr>
              <a:t>+ Making questions</a:t>
            </a:r>
          </a:p>
        </p:txBody>
      </p:sp>
      <p:sp>
        <p:nvSpPr>
          <p:cNvPr id="25" name="Text Box 61">
            <a:extLst>
              <a:ext uri="{FF2B5EF4-FFF2-40B4-BE49-F238E27FC236}">
                <a16:creationId xmlns:a16="http://schemas.microsoft.com/office/drawing/2014/main" id="{AFFA11D4-CEFF-479F-916B-CF0684E48C0C}"/>
              </a:ext>
            </a:extLst>
          </p:cNvPr>
          <p:cNvSpPr txBox="1">
            <a:spLocks noChangeArrowheads="1"/>
          </p:cNvSpPr>
          <p:nvPr/>
        </p:nvSpPr>
        <p:spPr bwMode="auto">
          <a:xfrm>
            <a:off x="609600" y="2943968"/>
            <a:ext cx="88614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solidFill>
                  <a:srgbClr val="9900CC"/>
                </a:solidFill>
              </a:rPr>
              <a:t>+ Asking-answering questions about villages</a:t>
            </a:r>
          </a:p>
        </p:txBody>
      </p:sp>
      <p:sp>
        <p:nvSpPr>
          <p:cNvPr id="26" name="Text Box 61">
            <a:extLst>
              <a:ext uri="{FF2B5EF4-FFF2-40B4-BE49-F238E27FC236}">
                <a16:creationId xmlns:a16="http://schemas.microsoft.com/office/drawing/2014/main" id="{D8E3F222-656D-4795-A394-3BEF001AE6D8}"/>
              </a:ext>
            </a:extLst>
          </p:cNvPr>
          <p:cNvSpPr txBox="1">
            <a:spLocks noChangeArrowheads="1"/>
          </p:cNvSpPr>
          <p:nvPr/>
        </p:nvSpPr>
        <p:spPr bwMode="auto">
          <a:xfrm>
            <a:off x="86962" y="3810000"/>
            <a:ext cx="88614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00FF"/>
                </a:solidFill>
              </a:rPr>
              <a:t>II. Listen: </a:t>
            </a:r>
            <a:r>
              <a:rPr lang="en-US" altLang="en-US" sz="2000" i="1" dirty="0">
                <a:solidFill>
                  <a:srgbClr val="0000FF"/>
                </a:solidFill>
                <a:highlight>
                  <a:srgbClr val="FFFF00"/>
                </a:highlight>
              </a:rPr>
              <a:t>Listening for specific information</a:t>
            </a:r>
            <a:endParaRPr lang="en-US" altLang="en-US" sz="2800" i="1" dirty="0">
              <a:solidFill>
                <a:srgbClr val="0000FF"/>
              </a:solidFill>
              <a:highlight>
                <a:srgbClr val="FFFF00"/>
              </a:highlight>
            </a:endParaRPr>
          </a:p>
        </p:txBody>
      </p:sp>
      <p:sp>
        <p:nvSpPr>
          <p:cNvPr id="27" name="Text Box 61">
            <a:extLst>
              <a:ext uri="{FF2B5EF4-FFF2-40B4-BE49-F238E27FC236}">
                <a16:creationId xmlns:a16="http://schemas.microsoft.com/office/drawing/2014/main" id="{AA496E4A-5037-4E20-937A-6DD99EC8DB11}"/>
              </a:ext>
            </a:extLst>
          </p:cNvPr>
          <p:cNvSpPr txBox="1">
            <a:spLocks noChangeArrowheads="1"/>
          </p:cNvSpPr>
          <p:nvPr/>
        </p:nvSpPr>
        <p:spPr bwMode="auto">
          <a:xfrm>
            <a:off x="638175" y="4275058"/>
            <a:ext cx="5130356" cy="461665"/>
          </a:xfrm>
          <a:prstGeom prst="rect">
            <a:avLst/>
          </a:prstGeom>
          <a:noFill/>
          <a:ln>
            <a:noFill/>
          </a:ln>
          <a:effectLst/>
        </p:spPr>
        <p:txBody>
          <a:bodyPr wrap="square">
            <a:spAutoFit/>
          </a:bodyPr>
          <a:lstStyle/>
          <a:p>
            <a:pPr>
              <a:spcBef>
                <a:spcPct val="50000"/>
              </a:spcBef>
            </a:pPr>
            <a:r>
              <a:rPr lang="en-US" altLang="en-US" sz="2400" i="1" dirty="0">
                <a:solidFill>
                  <a:srgbClr val="0000FF"/>
                </a:solidFill>
              </a:rPr>
              <a:t>+ Vocabulary</a:t>
            </a:r>
            <a:endParaRPr lang="en-US" altLang="en-US" sz="2400" i="1" dirty="0">
              <a:noFill/>
              <a:highlight>
                <a:srgbClr val="FFFF00"/>
              </a:highlight>
            </a:endParaRPr>
          </a:p>
        </p:txBody>
      </p:sp>
      <p:sp>
        <p:nvSpPr>
          <p:cNvPr id="28" name="Text Box 61">
            <a:extLst>
              <a:ext uri="{FF2B5EF4-FFF2-40B4-BE49-F238E27FC236}">
                <a16:creationId xmlns:a16="http://schemas.microsoft.com/office/drawing/2014/main" id="{34A98F0D-8852-4C85-BD02-1DC30CD5A0EB}"/>
              </a:ext>
            </a:extLst>
          </p:cNvPr>
          <p:cNvSpPr txBox="1">
            <a:spLocks noChangeArrowheads="1"/>
          </p:cNvSpPr>
          <p:nvPr/>
        </p:nvSpPr>
        <p:spPr bwMode="auto">
          <a:xfrm>
            <a:off x="638175" y="4698467"/>
            <a:ext cx="5130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solidFill>
                  <a:srgbClr val="0000FF"/>
                </a:solidFill>
              </a:rPr>
              <a:t>+  Listen and Match</a:t>
            </a:r>
            <a:endParaRPr lang="en-US" altLang="en-US" sz="2400" i="1" dirty="0">
              <a:solidFill>
                <a:srgbClr val="0000FF"/>
              </a:solidFill>
              <a:highlight>
                <a:srgbClr val="FFFF00"/>
              </a:highlight>
            </a:endParaRPr>
          </a:p>
        </p:txBody>
      </p:sp>
      <p:sp>
        <p:nvSpPr>
          <p:cNvPr id="29" name="Text Box 61">
            <a:extLst>
              <a:ext uri="{FF2B5EF4-FFF2-40B4-BE49-F238E27FC236}">
                <a16:creationId xmlns:a16="http://schemas.microsoft.com/office/drawing/2014/main" id="{F5015FBA-5693-4E65-A1A0-85FC14A99634}"/>
              </a:ext>
            </a:extLst>
          </p:cNvPr>
          <p:cNvSpPr txBox="1">
            <a:spLocks noChangeArrowheads="1"/>
          </p:cNvSpPr>
          <p:nvPr/>
        </p:nvSpPr>
        <p:spPr bwMode="auto">
          <a:xfrm>
            <a:off x="638175" y="5116688"/>
            <a:ext cx="5130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solidFill>
                  <a:srgbClr val="0000FF"/>
                </a:solidFill>
              </a:rPr>
              <a:t>+ Listen and Fill in the blanks</a:t>
            </a:r>
            <a:endParaRPr lang="en-US" altLang="en-US" sz="2400" i="1" dirty="0">
              <a:solidFill>
                <a:srgbClr val="0000FF"/>
              </a:solidFill>
              <a:highlight>
                <a:srgbClr val="FFFF00"/>
              </a:highlight>
            </a:endParaRPr>
          </a:p>
        </p:txBody>
      </p:sp>
      <p:sp>
        <p:nvSpPr>
          <p:cNvPr id="30" name="Text Box 61">
            <a:extLst>
              <a:ext uri="{FF2B5EF4-FFF2-40B4-BE49-F238E27FC236}">
                <a16:creationId xmlns:a16="http://schemas.microsoft.com/office/drawing/2014/main" id="{CE728A12-CBF9-437D-9975-A023C46A7F91}"/>
              </a:ext>
            </a:extLst>
          </p:cNvPr>
          <p:cNvSpPr txBox="1">
            <a:spLocks noChangeArrowheads="1"/>
          </p:cNvSpPr>
          <p:nvPr/>
        </p:nvSpPr>
        <p:spPr bwMode="auto">
          <a:xfrm>
            <a:off x="28575" y="5867400"/>
            <a:ext cx="51303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3300"/>
                </a:solidFill>
              </a:rPr>
              <a:t>III.  Homework</a:t>
            </a:r>
            <a:endParaRPr lang="en-US" altLang="en-US" sz="2800" b="1" dirty="0">
              <a:solidFill>
                <a:srgbClr val="003300"/>
              </a:solidFill>
              <a:highlight>
                <a:srgbClr val="FFFF00"/>
              </a:highlight>
            </a:endParaRPr>
          </a:p>
        </p:txBody>
      </p:sp>
      <p:sp>
        <p:nvSpPr>
          <p:cNvPr id="15" name="Text Box 61">
            <a:extLst>
              <a:ext uri="{FF2B5EF4-FFF2-40B4-BE49-F238E27FC236}">
                <a16:creationId xmlns:a16="http://schemas.microsoft.com/office/drawing/2014/main" id="{F5015FBA-5693-4E65-A1A0-85FC14A99634}"/>
              </a:ext>
            </a:extLst>
          </p:cNvPr>
          <p:cNvSpPr txBox="1">
            <a:spLocks noChangeArrowheads="1"/>
          </p:cNvSpPr>
          <p:nvPr/>
        </p:nvSpPr>
        <p:spPr bwMode="auto">
          <a:xfrm>
            <a:off x="660844" y="5481935"/>
            <a:ext cx="51303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solidFill>
                  <a:srgbClr val="0000FF"/>
                </a:solidFill>
              </a:rPr>
              <a:t>+ Listen and Correct mistakes</a:t>
            </a:r>
            <a:endParaRPr lang="en-US" altLang="en-US" sz="2400" i="1" dirty="0">
              <a:solidFill>
                <a:srgbClr val="0000FF"/>
              </a:solidFill>
              <a:highlight>
                <a:srgbClr val="FFFF00"/>
              </a:highlight>
            </a:endParaRPr>
          </a:p>
        </p:txBody>
      </p:sp>
    </p:spTree>
    <p:extLst>
      <p:ext uri="{BB962C8B-B14F-4D97-AF65-F5344CB8AC3E}">
        <p14:creationId xmlns:p14="http://schemas.microsoft.com/office/powerpoint/2010/main" val="189710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70" decel="100000"/>
                                        <p:tgtEl>
                                          <p:spTgt spid="19"/>
                                        </p:tgtEl>
                                      </p:cBhvr>
                                    </p:animEffect>
                                    <p:animScale>
                                      <p:cBhvr>
                                        <p:cTn id="8" dur="770" decel="100000"/>
                                        <p:tgtEl>
                                          <p:spTgt spid="19"/>
                                        </p:tgtEl>
                                      </p:cBhvr>
                                      <p:from x="10000" y="10000"/>
                                      <p:to x="200000" y="450000"/>
                                    </p:animScale>
                                    <p:animScale>
                                      <p:cBhvr>
                                        <p:cTn id="9" dur="1230" accel="100000" fill="hold">
                                          <p:stCondLst>
                                            <p:cond delay="770"/>
                                          </p:stCondLst>
                                        </p:cTn>
                                        <p:tgtEl>
                                          <p:spTgt spid="19"/>
                                        </p:tgtEl>
                                      </p:cBhvr>
                                      <p:from x="200000" y="450000"/>
                                      <p:to x="100000" y="100000"/>
                                    </p:animScale>
                                    <p:set>
                                      <p:cBhvr>
                                        <p:cTn id="10" dur="770" fill="hold"/>
                                        <p:tgtEl>
                                          <p:spTgt spid="19"/>
                                        </p:tgtEl>
                                        <p:attrNameLst>
                                          <p:attrName>ppt_x</p:attrName>
                                        </p:attrNameLst>
                                      </p:cBhvr>
                                      <p:to>
                                        <p:strVal val="(0.5)"/>
                                      </p:to>
                                    </p:set>
                                    <p:anim from="(0.5)" to="(#ppt_x)" calcmode="lin" valueType="num">
                                      <p:cBhvr>
                                        <p:cTn id="11" dur="1230" accel="100000" fill="hold">
                                          <p:stCondLst>
                                            <p:cond delay="770"/>
                                          </p:stCondLst>
                                        </p:cTn>
                                        <p:tgtEl>
                                          <p:spTgt spid="19"/>
                                        </p:tgtEl>
                                        <p:attrNameLst>
                                          <p:attrName>ppt_x</p:attrName>
                                        </p:attrNameLst>
                                      </p:cBhvr>
                                    </p:anim>
                                    <p:set>
                                      <p:cBhvr>
                                        <p:cTn id="12" dur="770" fill="hold"/>
                                        <p:tgtEl>
                                          <p:spTgt spid="19"/>
                                        </p:tgtEl>
                                        <p:attrNameLst>
                                          <p:attrName>ppt_y</p:attrName>
                                        </p:attrNameLst>
                                      </p:cBhvr>
                                      <p:to>
                                        <p:strVal val="(#ppt_y+0.4)"/>
                                      </p:to>
                                    </p:set>
                                    <p:anim from="(#ppt_y+0.4)" to="(#ppt_y)" calcmode="lin" valueType="num">
                                      <p:cBhvr>
                                        <p:cTn id="13" dur="1230" accel="100000" fill="hold">
                                          <p:stCondLst>
                                            <p:cond delay="770"/>
                                          </p:stCondLst>
                                        </p:cTn>
                                        <p:tgtEl>
                                          <p:spTgt spid="19"/>
                                        </p:tgtEl>
                                        <p:attrNameLst>
                                          <p:attrName>ppt_y</p:attrName>
                                        </p:attrNameLst>
                                      </p:cBhvr>
                                    </p:anim>
                                  </p:childTnLst>
                                </p:cTn>
                              </p:par>
                            </p:childTnLst>
                          </p:cTn>
                        </p:par>
                        <p:par>
                          <p:cTn id="14" fill="hold">
                            <p:stCondLst>
                              <p:cond delay="2000"/>
                            </p:stCondLst>
                            <p:childTnLst>
                              <p:par>
                                <p:cTn id="15" presetID="51"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770" decel="100000"/>
                                        <p:tgtEl>
                                          <p:spTgt spid="22"/>
                                        </p:tgtEl>
                                      </p:cBhvr>
                                    </p:animEffect>
                                    <p:animScale>
                                      <p:cBhvr>
                                        <p:cTn id="18" dur="770" decel="100000"/>
                                        <p:tgtEl>
                                          <p:spTgt spid="22"/>
                                        </p:tgtEl>
                                      </p:cBhvr>
                                      <p:from x="10000" y="10000"/>
                                      <p:to x="200000" y="450000"/>
                                    </p:animScale>
                                    <p:animScale>
                                      <p:cBhvr>
                                        <p:cTn id="19" dur="1230" accel="100000" fill="hold">
                                          <p:stCondLst>
                                            <p:cond delay="770"/>
                                          </p:stCondLst>
                                        </p:cTn>
                                        <p:tgtEl>
                                          <p:spTgt spid="22"/>
                                        </p:tgtEl>
                                      </p:cBhvr>
                                      <p:from x="200000" y="450000"/>
                                      <p:to x="100000" y="100000"/>
                                    </p:animScale>
                                    <p:set>
                                      <p:cBhvr>
                                        <p:cTn id="20" dur="770" fill="hold"/>
                                        <p:tgtEl>
                                          <p:spTgt spid="22"/>
                                        </p:tgtEl>
                                        <p:attrNameLst>
                                          <p:attrName>ppt_x</p:attrName>
                                        </p:attrNameLst>
                                      </p:cBhvr>
                                      <p:to>
                                        <p:strVal val="(0.5)"/>
                                      </p:to>
                                    </p:set>
                                    <p:anim from="(0.5)" to="(#ppt_x)" calcmode="lin" valueType="num">
                                      <p:cBhvr>
                                        <p:cTn id="21" dur="1230" accel="100000" fill="hold">
                                          <p:stCondLst>
                                            <p:cond delay="770"/>
                                          </p:stCondLst>
                                        </p:cTn>
                                        <p:tgtEl>
                                          <p:spTgt spid="22"/>
                                        </p:tgtEl>
                                        <p:attrNameLst>
                                          <p:attrName>ppt_x</p:attrName>
                                        </p:attrNameLst>
                                      </p:cBhvr>
                                    </p:anim>
                                    <p:set>
                                      <p:cBhvr>
                                        <p:cTn id="22" dur="770" fill="hold"/>
                                        <p:tgtEl>
                                          <p:spTgt spid="22"/>
                                        </p:tgtEl>
                                        <p:attrNameLst>
                                          <p:attrName>ppt_y</p:attrName>
                                        </p:attrNameLst>
                                      </p:cBhvr>
                                      <p:to>
                                        <p:strVal val="(#ppt_y+0.4)"/>
                                      </p:to>
                                    </p:set>
                                    <p:anim from="(#ppt_y+0.4)" to="(#ppt_y)" calcmode="lin" valueType="num">
                                      <p:cBhvr>
                                        <p:cTn id="23" dur="1230" accel="100000" fill="hold">
                                          <p:stCondLst>
                                            <p:cond delay="770"/>
                                          </p:stCondLst>
                                        </p:cTn>
                                        <p:tgtEl>
                                          <p:spTgt spid="22"/>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 presetClass="entr" presetSubtype="4"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ppt_x"/>
                                          </p:val>
                                        </p:tav>
                                        <p:tav tm="100000">
                                          <p:val>
                                            <p:strVal val="#ppt_x"/>
                                          </p:val>
                                        </p:tav>
                                      </p:tavLst>
                                    </p:anim>
                                    <p:anim calcmode="lin" valueType="num">
                                      <p:cBhvr additive="base">
                                        <p:cTn id="60" dur="500" fill="hold"/>
                                        <p:tgtEl>
                                          <p:spTgt spid="28"/>
                                        </p:tgtEl>
                                        <p:attrNameLst>
                                          <p:attrName>ppt_y</p:attrName>
                                        </p:attrNameLst>
                                      </p:cBhvr>
                                      <p:tavLst>
                                        <p:tav tm="0">
                                          <p:val>
                                            <p:strVal val="1+#ppt_h/2"/>
                                          </p:val>
                                        </p:tav>
                                        <p:tav tm="100000">
                                          <p:val>
                                            <p:strVal val="#ppt_y"/>
                                          </p:val>
                                        </p:tav>
                                      </p:tavLst>
                                    </p:anim>
                                  </p:childTnLst>
                                </p:cTn>
                              </p:par>
                            </p:childTnLst>
                          </p:cTn>
                        </p:par>
                        <p:par>
                          <p:cTn id="61" fill="hold">
                            <p:stCondLst>
                              <p:cond delay="1000"/>
                            </p:stCondLst>
                            <p:childTnLst>
                              <p:par>
                                <p:cTn id="62" presetID="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childTnLst>
                          </p:cTn>
                        </p:par>
                        <p:par>
                          <p:cTn id="66" fill="hold">
                            <p:stCondLst>
                              <p:cond delay="1500"/>
                            </p:stCondLst>
                            <p:childTnLst>
                              <p:par>
                                <p:cTn id="67" presetID="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fill="hold"/>
                                        <p:tgtEl>
                                          <p:spTgt spid="30"/>
                                        </p:tgtEl>
                                        <p:attrNameLst>
                                          <p:attrName>ppt_x</p:attrName>
                                        </p:attrNameLst>
                                      </p:cBhvr>
                                      <p:tavLst>
                                        <p:tav tm="0">
                                          <p:val>
                                            <p:strVal val="#ppt_x"/>
                                          </p:val>
                                        </p:tav>
                                        <p:tav tm="100000">
                                          <p:val>
                                            <p:strVal val="#ppt_x"/>
                                          </p:val>
                                        </p:tav>
                                      </p:tavLst>
                                    </p:anim>
                                    <p:anim calcmode="lin" valueType="num">
                                      <p:cBhvr additive="base">
                                        <p:cTn id="7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2" grpId="0"/>
      <p:bldP spid="23" grpId="0"/>
      <p:bldP spid="24" grpId="0"/>
      <p:bldP spid="25" grpId="0"/>
      <p:bldP spid="26" grpId="0"/>
      <p:bldP spid="27" grpId="0"/>
      <p:bldP spid="28" grpId="0"/>
      <p:bldP spid="29" grpId="0"/>
      <p:bldP spid="30"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FA8A45D-2C6E-44B9-AA23-F01640C9A07B}"/>
              </a:ext>
            </a:extLst>
          </p:cNvPr>
          <p:cNvSpPr/>
          <p:nvPr/>
        </p:nvSpPr>
        <p:spPr>
          <a:xfrm>
            <a:off x="914400" y="996325"/>
            <a:ext cx="2248938" cy="646331"/>
          </a:xfrm>
          <a:prstGeom prst="rect">
            <a:avLst/>
          </a:prstGeom>
        </p:spPr>
        <p:txBody>
          <a:bodyPr wrap="square">
            <a:spAutoFit/>
          </a:bodyPr>
          <a:lstStyle/>
          <a:p>
            <a:r>
              <a:rPr lang="en-US" sz="3600" b="1" dirty="0">
                <a:solidFill>
                  <a:srgbClr val="0066FF"/>
                </a:solidFill>
                <a:latin typeface="Times New Roman" panose="02020603050405020304" pitchFamily="18" charset="0"/>
                <a:cs typeface="Times New Roman" panose="02020603050405020304" pitchFamily="18" charset="0"/>
              </a:rPr>
              <a:t>1.</a:t>
            </a:r>
            <a:r>
              <a:rPr lang="en-US" sz="2100" b="1" dirty="0">
                <a:solidFill>
                  <a:srgbClr val="0066FF"/>
                </a:solidFill>
                <a:latin typeface="Times New Roman" panose="02020603050405020304" pitchFamily="18" charset="0"/>
                <a:cs typeface="Times New Roman" panose="02020603050405020304" pitchFamily="18" charset="0"/>
              </a:rPr>
              <a:t>  </a:t>
            </a:r>
            <a:r>
              <a:rPr lang="en-US" sz="3600" b="1" dirty="0">
                <a:solidFill>
                  <a:srgbClr val="0066FF"/>
                </a:solidFill>
                <a:latin typeface="Times New Roman" panose="02020603050405020304" pitchFamily="18" charset="0"/>
                <a:cs typeface="Times New Roman" panose="02020603050405020304" pitchFamily="18" charset="0"/>
              </a:rPr>
              <a:t>fuel (n)</a:t>
            </a:r>
          </a:p>
        </p:txBody>
      </p:sp>
      <p:sp>
        <p:nvSpPr>
          <p:cNvPr id="5" name="Content Placeholder 4">
            <a:extLst>
              <a:ext uri="{FF2B5EF4-FFF2-40B4-BE49-F238E27FC236}">
                <a16:creationId xmlns:a16="http://schemas.microsoft.com/office/drawing/2014/main" id="{11FE974A-00C2-4AD0-996B-67D2B0006EBB}"/>
              </a:ext>
            </a:extLst>
          </p:cNvPr>
          <p:cNvSpPr>
            <a:spLocks noGrp="1"/>
          </p:cNvSpPr>
          <p:nvPr>
            <p:ph idx="1"/>
          </p:nvPr>
        </p:nvSpPr>
        <p:spPr>
          <a:xfrm>
            <a:off x="76200" y="194114"/>
            <a:ext cx="8229600" cy="588743"/>
          </a:xfrm>
        </p:spPr>
        <p:txBody>
          <a:bodyPr/>
          <a:lstStyle/>
          <a:p>
            <a:pPr marL="0" indent="0">
              <a:buNone/>
            </a:pPr>
            <a:r>
              <a:rPr lang="en-US" sz="3200" b="1" u="sng" dirty="0">
                <a:solidFill>
                  <a:srgbClr val="C00000"/>
                </a:solidFill>
                <a:latin typeface="Times New Roman" panose="02020603050405020304" pitchFamily="18" charset="0"/>
                <a:cs typeface="Times New Roman" panose="02020603050405020304" pitchFamily="18" charset="0"/>
              </a:rPr>
              <a:t>New words:</a:t>
            </a:r>
            <a:endParaRPr lang="en-US" dirty="0">
              <a:solidFill>
                <a:srgbClr val="C00000"/>
              </a:solidFill>
            </a:endParaRPr>
          </a:p>
        </p:txBody>
      </p:sp>
      <p:sp>
        <p:nvSpPr>
          <p:cNvPr id="7" name="Rectangle 6">
            <a:extLst>
              <a:ext uri="{FF2B5EF4-FFF2-40B4-BE49-F238E27FC236}">
                <a16:creationId xmlns:a16="http://schemas.microsoft.com/office/drawing/2014/main" id="{6CAFAA35-066C-49B8-AE30-4161C544BC80}"/>
              </a:ext>
            </a:extLst>
          </p:cNvPr>
          <p:cNvSpPr/>
          <p:nvPr/>
        </p:nvSpPr>
        <p:spPr>
          <a:xfrm>
            <a:off x="874452" y="1749930"/>
            <a:ext cx="2667000" cy="646331"/>
          </a:xfrm>
          <a:prstGeom prst="rect">
            <a:avLst/>
          </a:prstGeom>
        </p:spPr>
        <p:txBody>
          <a:bodyPr wrap="square">
            <a:spAutoFit/>
          </a:bodyPr>
          <a:lstStyle/>
          <a:p>
            <a:r>
              <a:rPr lang="en-US" sz="3600" b="1" dirty="0">
                <a:solidFill>
                  <a:srgbClr val="0066FF"/>
                </a:solidFill>
                <a:latin typeface="Times New Roman" panose="02020603050405020304" pitchFamily="18" charset="0"/>
                <a:cs typeface="Times New Roman" panose="02020603050405020304" pitchFamily="18" charset="0"/>
              </a:rPr>
              <a:t>2.  pond (n)</a:t>
            </a:r>
          </a:p>
        </p:txBody>
      </p:sp>
      <p:sp>
        <p:nvSpPr>
          <p:cNvPr id="8" name="Rectangle 7">
            <a:extLst>
              <a:ext uri="{FF2B5EF4-FFF2-40B4-BE49-F238E27FC236}">
                <a16:creationId xmlns:a16="http://schemas.microsoft.com/office/drawing/2014/main" id="{82CA897D-DEA0-46E6-A6A0-0E1BDFBEC8C4}"/>
              </a:ext>
            </a:extLst>
          </p:cNvPr>
          <p:cNvSpPr/>
          <p:nvPr/>
        </p:nvSpPr>
        <p:spPr>
          <a:xfrm>
            <a:off x="838202" y="2472192"/>
            <a:ext cx="3505198" cy="646331"/>
          </a:xfrm>
          <a:prstGeom prst="rect">
            <a:avLst/>
          </a:prstGeom>
        </p:spPr>
        <p:txBody>
          <a:bodyPr wrap="square">
            <a:spAutoFit/>
          </a:bodyPr>
          <a:lstStyle/>
          <a:p>
            <a:r>
              <a:rPr lang="en-US" sz="3600" b="1" dirty="0">
                <a:solidFill>
                  <a:srgbClr val="0066FF"/>
                </a:solidFill>
                <a:latin typeface="Times New Roman" panose="02020603050405020304" pitchFamily="18" charset="0"/>
                <a:cs typeface="Times New Roman" panose="02020603050405020304" pitchFamily="18" charset="0"/>
              </a:rPr>
              <a:t>3.  highway (n)</a:t>
            </a:r>
          </a:p>
        </p:txBody>
      </p:sp>
      <p:sp>
        <p:nvSpPr>
          <p:cNvPr id="9" name="Rectangle 8">
            <a:extLst>
              <a:ext uri="{FF2B5EF4-FFF2-40B4-BE49-F238E27FC236}">
                <a16:creationId xmlns:a16="http://schemas.microsoft.com/office/drawing/2014/main" id="{F8E38A6A-DF19-4AD6-BC67-B7CC912A8A11}"/>
              </a:ext>
            </a:extLst>
          </p:cNvPr>
          <p:cNvSpPr/>
          <p:nvPr/>
        </p:nvSpPr>
        <p:spPr>
          <a:xfrm>
            <a:off x="3810000" y="981899"/>
            <a:ext cx="2248938" cy="58477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endParaRPr lang="en-US"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620818D-2B94-40B7-9F9A-E48ACCEA4C62}"/>
              </a:ext>
            </a:extLst>
          </p:cNvPr>
          <p:cNvSpPr/>
          <p:nvPr/>
        </p:nvSpPr>
        <p:spPr>
          <a:xfrm>
            <a:off x="3886199" y="1749930"/>
            <a:ext cx="2381769"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rPr>
              <a:t>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endParaRPr lang="en-US" sz="32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A93E7CD7-23F8-4FAB-8195-1DEA954F7B05}"/>
              </a:ext>
            </a:extLst>
          </p:cNvPr>
          <p:cNvSpPr/>
          <p:nvPr/>
        </p:nvSpPr>
        <p:spPr>
          <a:xfrm>
            <a:off x="3902811" y="2533747"/>
            <a:ext cx="3047998"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đường</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cao</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tốc</a:t>
            </a:r>
            <a:endParaRPr lang="en-US" sz="32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20C75A0-D7D8-403C-B0F4-012D849ED0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4" y="4024040"/>
            <a:ext cx="4755750" cy="2676179"/>
          </a:xfrm>
          <a:prstGeom prst="rect">
            <a:avLst/>
          </a:prstGeom>
        </p:spPr>
      </p:pic>
      <p:pic>
        <p:nvPicPr>
          <p:cNvPr id="14" name="Picture 13">
            <a:extLst>
              <a:ext uri="{FF2B5EF4-FFF2-40B4-BE49-F238E27FC236}">
                <a16:creationId xmlns:a16="http://schemas.microsoft.com/office/drawing/2014/main" id="{1A27F876-80D1-43FE-9D0B-26896DA9B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626" y="4024040"/>
            <a:ext cx="4191000" cy="2691954"/>
          </a:xfrm>
          <a:prstGeom prst="rect">
            <a:avLst/>
          </a:prstGeom>
        </p:spPr>
      </p:pic>
    </p:spTree>
    <p:extLst>
      <p:ext uri="{BB962C8B-B14F-4D97-AF65-F5344CB8AC3E}">
        <p14:creationId xmlns:p14="http://schemas.microsoft.com/office/powerpoint/2010/main" val="10555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barn(inVertical)">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barn(inVertical)">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nodeType="clickEffect">
                                  <p:stCondLst>
                                    <p:cond delay="0"/>
                                  </p:stCondLst>
                                  <p:childTnLst>
                                    <p:anim calcmode="lin" valueType="num">
                                      <p:cBhvr>
                                        <p:cTn id="32" dur="500"/>
                                        <p:tgtEl>
                                          <p:spTgt spid="13"/>
                                        </p:tgtEl>
                                        <p:attrNameLst>
                                          <p:attrName>ppt_w</p:attrName>
                                        </p:attrNameLst>
                                      </p:cBhvr>
                                      <p:tavLst>
                                        <p:tav tm="0">
                                          <p:val>
                                            <p:strVal val="ppt_w"/>
                                          </p:val>
                                        </p:tav>
                                        <p:tav tm="100000">
                                          <p:val>
                                            <p:fltVal val="0"/>
                                          </p:val>
                                        </p:tav>
                                      </p:tavLst>
                                    </p:anim>
                                    <p:anim calcmode="lin" valueType="num">
                                      <p:cBhvr>
                                        <p:cTn id="33" dur="500"/>
                                        <p:tgtEl>
                                          <p:spTgt spid="13"/>
                                        </p:tgtEl>
                                        <p:attrNameLst>
                                          <p:attrName>ppt_h</p:attrName>
                                        </p:attrNameLst>
                                      </p:cBhvr>
                                      <p:tavLst>
                                        <p:tav tm="0">
                                          <p:val>
                                            <p:strVal val="ppt_h"/>
                                          </p:val>
                                        </p:tav>
                                        <p:tav tm="100000">
                                          <p:val>
                                            <p:fltVal val="0"/>
                                          </p:val>
                                        </p:tav>
                                      </p:tavLst>
                                    </p:anim>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barn(inVertical)">
                                      <p:cBhvr>
                                        <p:cTn id="46" dur="500"/>
                                        <p:tgtEl>
                                          <p:spTgt spid="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barn(inVertical)">
                                      <p:cBhvr>
                                        <p:cTn id="5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9F03E7C-BCE2-4BB7-B12E-B8BBFDB37A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1674"/>
          <a:stretch/>
        </p:blipFill>
        <p:spPr>
          <a:xfrm>
            <a:off x="2667000" y="1148165"/>
            <a:ext cx="6400800" cy="5264719"/>
          </a:xfrm>
        </p:spPr>
      </p:pic>
      <p:sp>
        <p:nvSpPr>
          <p:cNvPr id="4" name="TextBox 3">
            <a:extLst>
              <a:ext uri="{FF2B5EF4-FFF2-40B4-BE49-F238E27FC236}">
                <a16:creationId xmlns:a16="http://schemas.microsoft.com/office/drawing/2014/main" id="{24DC8758-DFE7-42B7-9A8F-67EDEEF365C1}"/>
              </a:ext>
            </a:extLst>
          </p:cNvPr>
          <p:cNvSpPr txBox="1"/>
          <p:nvPr/>
        </p:nvSpPr>
        <p:spPr>
          <a:xfrm>
            <a:off x="228600" y="1148165"/>
            <a:ext cx="2784681" cy="5011949"/>
          </a:xfrm>
          <a:prstGeom prst="rect">
            <a:avLst/>
          </a:prstGeom>
          <a:noFill/>
        </p:spPr>
        <p:txBody>
          <a:bodyPr wrap="square" rtlCol="0">
            <a:spAutoFit/>
          </a:bodyPr>
          <a:lstStyle/>
          <a:p>
            <a:pPr marL="385763" indent="-385763">
              <a:lnSpc>
                <a:spcPct val="150000"/>
              </a:lnSpc>
              <a:buFont typeface="+mj-lt"/>
              <a:buAutoNum type="arabicPeriod"/>
            </a:pPr>
            <a:r>
              <a:rPr lang="en-US" sz="2400" b="1" dirty="0">
                <a:latin typeface="Times New Roman" panose="02020603050405020304" pitchFamily="18" charset="0"/>
                <a:cs typeface="Times New Roman" panose="02020603050405020304" pitchFamily="18" charset="0"/>
              </a:rPr>
              <a:t>parking lot</a:t>
            </a:r>
            <a:endParaRPr lang="en-US" sz="2100" b="1" dirty="0">
              <a:latin typeface="Times New Roman" panose="02020603050405020304" pitchFamily="18" charset="0"/>
              <a:cs typeface="Times New Roman" panose="02020603050405020304" pitchFamily="18" charset="0"/>
            </a:endParaRPr>
          </a:p>
          <a:p>
            <a:pPr marL="385763" indent="-385763">
              <a:lnSpc>
                <a:spcPct val="150000"/>
              </a:lnSpc>
              <a:buFont typeface="+mj-lt"/>
              <a:buAutoNum type="arabicPeriod"/>
            </a:pPr>
            <a:r>
              <a:rPr lang="en-US" sz="2400" b="1" dirty="0">
                <a:latin typeface="Times New Roman" panose="02020603050405020304" pitchFamily="18" charset="0"/>
                <a:cs typeface="Times New Roman" panose="02020603050405020304" pitchFamily="18" charset="0"/>
              </a:rPr>
              <a:t>airport</a:t>
            </a:r>
          </a:p>
          <a:p>
            <a:pPr marL="385763" indent="-385763">
              <a:lnSpc>
                <a:spcPct val="150000"/>
              </a:lnSpc>
              <a:buFont typeface="+mj-lt"/>
              <a:buAutoNum type="arabicPeriod"/>
            </a:pPr>
            <a:r>
              <a:rPr lang="en-US" sz="2400" b="1" dirty="0">
                <a:latin typeface="Times New Roman" panose="02020603050405020304" pitchFamily="18" charset="0"/>
                <a:cs typeface="Times New Roman" panose="02020603050405020304" pitchFamily="18" charset="0"/>
              </a:rPr>
              <a:t>gas station</a:t>
            </a:r>
          </a:p>
          <a:p>
            <a:pPr marL="385763" indent="-385763">
              <a:lnSpc>
                <a:spcPct val="150000"/>
              </a:lnSpc>
              <a:buFont typeface="+mj-lt"/>
              <a:buAutoNum type="arabicPeriod"/>
            </a:pPr>
            <a:r>
              <a:rPr lang="en-US" sz="2400" b="1" dirty="0">
                <a:latin typeface="Times New Roman" panose="02020603050405020304" pitchFamily="18" charset="0"/>
                <a:cs typeface="Times New Roman" panose="02020603050405020304" pitchFamily="18" charset="0"/>
              </a:rPr>
              <a:t>pond</a:t>
            </a:r>
          </a:p>
          <a:p>
            <a:pPr marL="385763" indent="-385763">
              <a:lnSpc>
                <a:spcPct val="150000"/>
              </a:lnSpc>
              <a:buFont typeface="+mj-lt"/>
              <a:buAutoNum type="arabicPeriod"/>
            </a:pPr>
            <a:r>
              <a:rPr lang="en-US" sz="2400" b="1" dirty="0">
                <a:latin typeface="Times New Roman" panose="02020603050405020304" pitchFamily="18" charset="0"/>
                <a:cs typeface="Times New Roman" panose="02020603050405020304" pitchFamily="18" charset="0"/>
              </a:rPr>
              <a:t>highway no.1</a:t>
            </a:r>
          </a:p>
          <a:p>
            <a:pPr marL="385763" indent="-385763">
              <a:lnSpc>
                <a:spcPct val="150000"/>
              </a:lnSpc>
              <a:buFont typeface="+mj-lt"/>
              <a:buAutoNum type="arabicPeriod"/>
            </a:pPr>
            <a:r>
              <a:rPr lang="en-US" sz="2400" b="1" dirty="0">
                <a:latin typeface="Times New Roman" panose="02020603050405020304" pitchFamily="18" charset="0"/>
                <a:cs typeface="Times New Roman" panose="02020603050405020304" pitchFamily="18" charset="0"/>
              </a:rPr>
              <a:t>banyan tree</a:t>
            </a:r>
          </a:p>
          <a:p>
            <a:pPr marL="385763" indent="-385763">
              <a:lnSpc>
                <a:spcPct val="150000"/>
              </a:lnSpc>
              <a:buFont typeface="+mj-lt"/>
              <a:buAutoNum type="arabicPeriod"/>
            </a:pPr>
            <a:r>
              <a:rPr lang="en-US" sz="2400" b="1" dirty="0">
                <a:latin typeface="Times New Roman" panose="02020603050405020304" pitchFamily="18" charset="0"/>
                <a:cs typeface="Times New Roman" panose="02020603050405020304" pitchFamily="18" charset="0"/>
              </a:rPr>
              <a:t>store</a:t>
            </a:r>
          </a:p>
          <a:p>
            <a:pPr marL="385763" indent="-385763">
              <a:lnSpc>
                <a:spcPct val="150000"/>
              </a:lnSpc>
              <a:buFont typeface="+mj-lt"/>
              <a:buAutoNum type="arabicPeriod"/>
            </a:pPr>
            <a:r>
              <a:rPr lang="en-US" sz="2400" b="1" dirty="0">
                <a:latin typeface="Times New Roman" panose="02020603050405020304" pitchFamily="18" charset="0"/>
                <a:cs typeface="Times New Roman" panose="02020603050405020304" pitchFamily="18" charset="0"/>
              </a:rPr>
              <a:t>bamboo forest</a:t>
            </a:r>
          </a:p>
          <a:p>
            <a:pPr marL="385763" indent="-385763">
              <a:lnSpc>
                <a:spcPct val="150000"/>
              </a:lnSpc>
              <a:buFont typeface="+mj-lt"/>
              <a:buAutoNum type="arabicPeriod"/>
            </a:pPr>
            <a:r>
              <a:rPr lang="en-US" sz="2400" b="1" dirty="0">
                <a:latin typeface="Times New Roman" panose="02020603050405020304" pitchFamily="18" charset="0"/>
                <a:cs typeface="Times New Roman" panose="02020603050405020304" pitchFamily="18" charset="0"/>
              </a:rPr>
              <a:t>Dragon Bridge</a:t>
            </a:r>
          </a:p>
        </p:txBody>
      </p:sp>
      <p:sp>
        <p:nvSpPr>
          <p:cNvPr id="7" name="TextBox 6">
            <a:extLst>
              <a:ext uri="{FF2B5EF4-FFF2-40B4-BE49-F238E27FC236}">
                <a16:creationId xmlns:a16="http://schemas.microsoft.com/office/drawing/2014/main" id="{F3A84898-0DC6-450D-856A-15133F097314}"/>
              </a:ext>
            </a:extLst>
          </p:cNvPr>
          <p:cNvSpPr txBox="1"/>
          <p:nvPr/>
        </p:nvSpPr>
        <p:spPr>
          <a:xfrm>
            <a:off x="0" y="-156201"/>
            <a:ext cx="4800600" cy="742511"/>
          </a:xfrm>
          <a:prstGeom prst="rect">
            <a:avLst/>
          </a:prstGeom>
          <a:noFill/>
        </p:spPr>
        <p:txBody>
          <a:bodyPr wrap="square" rtlCol="0">
            <a:spAutoFit/>
          </a:bodyPr>
          <a:lstStyle/>
          <a:p>
            <a:pPr>
              <a:lnSpc>
                <a:spcPct val="150000"/>
              </a:lnSpc>
            </a:pPr>
            <a:r>
              <a:rPr lang="en-US" sz="3200" b="1" dirty="0">
                <a:solidFill>
                  <a:srgbClr val="C00000"/>
                </a:solidFill>
                <a:highlight>
                  <a:srgbClr val="FFFF00"/>
                </a:highlight>
                <a:latin typeface="Times New Roman" panose="02020603050405020304" pitchFamily="18" charset="0"/>
                <a:cs typeface="Times New Roman" panose="02020603050405020304" pitchFamily="18" charset="0"/>
              </a:rPr>
              <a:t>Guessing before listening</a:t>
            </a:r>
            <a:endParaRPr lang="en-US" sz="2800" b="1" i="1" dirty="0">
              <a:solidFill>
                <a:srgbClr val="0066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52A8124-D6CB-44C7-983C-4C8C8E116C65}"/>
              </a:ext>
            </a:extLst>
          </p:cNvPr>
          <p:cNvSpPr txBox="1"/>
          <p:nvPr/>
        </p:nvSpPr>
        <p:spPr>
          <a:xfrm>
            <a:off x="1981200" y="367282"/>
            <a:ext cx="6734672" cy="661207"/>
          </a:xfrm>
          <a:prstGeom prst="rect">
            <a:avLst/>
          </a:prstGeom>
          <a:noFill/>
        </p:spPr>
        <p:txBody>
          <a:bodyPr wrap="square" rtlCol="0">
            <a:spAutoFit/>
          </a:bodyPr>
          <a:lstStyle/>
          <a:p>
            <a:pPr>
              <a:lnSpc>
                <a:spcPct val="150000"/>
              </a:lnSpc>
            </a:pPr>
            <a:r>
              <a:rPr lang="en-US" sz="2800" b="1" i="1" dirty="0">
                <a:solidFill>
                  <a:srgbClr val="0066FF"/>
                </a:solidFill>
                <a:latin typeface="Times New Roman" panose="02020603050405020304" pitchFamily="18" charset="0"/>
                <a:cs typeface="Times New Roman" panose="02020603050405020304" pitchFamily="18" charset="0"/>
              </a:rPr>
              <a:t>Where can you put these places on the map?</a:t>
            </a:r>
            <a:endParaRPr lang="en-US" sz="2100" b="1" i="1" dirty="0">
              <a:solidFill>
                <a:srgbClr val="0066FF"/>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74989DBE-F637-45F8-A16F-18C719EC2F3F}"/>
              </a:ext>
            </a:extLst>
          </p:cNvPr>
          <p:cNvSpPr/>
          <p:nvPr/>
        </p:nvSpPr>
        <p:spPr>
          <a:xfrm>
            <a:off x="6553200" y="4191000"/>
            <a:ext cx="9906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E90D144-DFBA-4421-918B-20A96FDD97BA}"/>
              </a:ext>
            </a:extLst>
          </p:cNvPr>
          <p:cNvSpPr/>
          <p:nvPr/>
        </p:nvSpPr>
        <p:spPr>
          <a:xfrm>
            <a:off x="6130721" y="4953000"/>
            <a:ext cx="598502" cy="5567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B4DC3A-7E60-48F1-A623-29BECC5A3483}"/>
              </a:ext>
            </a:extLst>
          </p:cNvPr>
          <p:cNvSpPr/>
          <p:nvPr/>
        </p:nvSpPr>
        <p:spPr>
          <a:xfrm>
            <a:off x="4876800" y="1432954"/>
            <a:ext cx="1066800" cy="11578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D0C072B-5634-49BA-A799-135544BAE537}"/>
              </a:ext>
            </a:extLst>
          </p:cNvPr>
          <p:cNvSpPr/>
          <p:nvPr/>
        </p:nvSpPr>
        <p:spPr>
          <a:xfrm>
            <a:off x="3810000" y="1219200"/>
            <a:ext cx="9906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97098A6-CB5E-4641-92BF-9A48619FE981}"/>
              </a:ext>
            </a:extLst>
          </p:cNvPr>
          <p:cNvSpPr txBox="1"/>
          <p:nvPr/>
        </p:nvSpPr>
        <p:spPr>
          <a:xfrm>
            <a:off x="604424" y="5655043"/>
            <a:ext cx="2185164" cy="738664"/>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Dragon Bridge</a:t>
            </a:r>
          </a:p>
          <a:p>
            <a:endParaRPr lang="en-US" dirty="0"/>
          </a:p>
        </p:txBody>
      </p:sp>
      <p:sp>
        <p:nvSpPr>
          <p:cNvPr id="13" name="TextBox 12">
            <a:extLst>
              <a:ext uri="{FF2B5EF4-FFF2-40B4-BE49-F238E27FC236}">
                <a16:creationId xmlns:a16="http://schemas.microsoft.com/office/drawing/2014/main" id="{E6F83EE9-289F-483A-B496-2BA59FCDD180}"/>
              </a:ext>
            </a:extLst>
          </p:cNvPr>
          <p:cNvSpPr txBox="1"/>
          <p:nvPr/>
        </p:nvSpPr>
        <p:spPr>
          <a:xfrm>
            <a:off x="604424" y="3345493"/>
            <a:ext cx="2185164" cy="923330"/>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highway no.1</a:t>
            </a:r>
          </a:p>
          <a:p>
            <a:endParaRPr lang="en-US" dirty="0"/>
          </a:p>
        </p:txBody>
      </p:sp>
      <p:sp>
        <p:nvSpPr>
          <p:cNvPr id="14" name="TextBox 13">
            <a:extLst>
              <a:ext uri="{FF2B5EF4-FFF2-40B4-BE49-F238E27FC236}">
                <a16:creationId xmlns:a16="http://schemas.microsoft.com/office/drawing/2014/main" id="{2085A47B-E1AE-4A38-A4EE-8636AA39EB4B}"/>
              </a:ext>
            </a:extLst>
          </p:cNvPr>
          <p:cNvSpPr txBox="1"/>
          <p:nvPr/>
        </p:nvSpPr>
        <p:spPr>
          <a:xfrm>
            <a:off x="609600" y="2792766"/>
            <a:ext cx="904670" cy="579582"/>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pond</a:t>
            </a:r>
            <a:endParaRPr lang="en-US" dirty="0"/>
          </a:p>
        </p:txBody>
      </p:sp>
      <p:sp>
        <p:nvSpPr>
          <p:cNvPr id="15" name="TextBox 14">
            <a:extLst>
              <a:ext uri="{FF2B5EF4-FFF2-40B4-BE49-F238E27FC236}">
                <a16:creationId xmlns:a16="http://schemas.microsoft.com/office/drawing/2014/main" id="{9B94A043-2730-4851-9D91-8696EBF02CDE}"/>
              </a:ext>
            </a:extLst>
          </p:cNvPr>
          <p:cNvSpPr txBox="1"/>
          <p:nvPr/>
        </p:nvSpPr>
        <p:spPr>
          <a:xfrm>
            <a:off x="606506" y="1147915"/>
            <a:ext cx="2292187" cy="579967"/>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parking lot</a:t>
            </a:r>
            <a:endParaRPr lang="en-US" sz="2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10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3"/>
                                        </p:tgtEl>
                                        <p:attrNameLst>
                                          <p:attrName>style.visibility</p:attrName>
                                        </p:attrNameLst>
                                      </p:cBhvr>
                                      <p:to>
                                        <p:strVal val="hidden"/>
                                      </p:to>
                                    </p:set>
                                  </p:childTnLst>
                                </p:cTn>
                              </p:par>
                            </p:childTnLst>
                          </p:cTn>
                        </p:par>
                        <p:par>
                          <p:cTn id="63" fill="hold">
                            <p:stCondLst>
                              <p:cond delay="0"/>
                            </p:stCondLst>
                            <p:childTnLst>
                              <p:par>
                                <p:cTn id="64" presetID="42" presetClass="path" presetSubtype="0" accel="50000" decel="50000" fill="hold" grpId="0" nodeType="afterEffect">
                                  <p:stCondLst>
                                    <p:cond delay="0"/>
                                  </p:stCondLst>
                                  <p:childTnLst>
                                    <p:animMotion origin="layout" path="M -2.77778E-7 -2.22222E-6 L 0.62274 -0.15116 " pathEditMode="relative" rAng="0" ptsTypes="AA">
                                      <p:cBhvr>
                                        <p:cTn id="65" dur="2000" fill="hold"/>
                                        <p:tgtEl>
                                          <p:spTgt spid="12"/>
                                        </p:tgtEl>
                                        <p:attrNameLst>
                                          <p:attrName>ppt_x</p:attrName>
                                          <p:attrName>ppt_y</p:attrName>
                                        </p:attrNameLst>
                                      </p:cBhvr>
                                      <p:rCtr x="31128" y="-7569"/>
                                    </p:animMotion>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9"/>
                                        </p:tgtEl>
                                        <p:attrNameLst>
                                          <p:attrName>style.visibility</p:attrName>
                                        </p:attrNameLst>
                                      </p:cBhvr>
                                      <p:to>
                                        <p:strVal val="hidden"/>
                                      </p:to>
                                    </p:set>
                                  </p:childTnLst>
                                </p:cTn>
                              </p:par>
                            </p:childTnLst>
                          </p:cTn>
                        </p:par>
                        <p:par>
                          <p:cTn id="70" fill="hold">
                            <p:stCondLst>
                              <p:cond delay="0"/>
                            </p:stCondLst>
                            <p:childTnLst>
                              <p:par>
                                <p:cTn id="71" presetID="42" presetClass="path" presetSubtype="0" accel="50000" decel="50000" fill="hold" grpId="0" nodeType="afterEffect">
                                  <p:stCondLst>
                                    <p:cond delay="0"/>
                                  </p:stCondLst>
                                  <p:childTnLst>
                                    <p:animMotion origin="layout" path="M -2.77778E-7 -2.59259E-6 L 0.53108 0.26713 " pathEditMode="relative" rAng="0" ptsTypes="AA">
                                      <p:cBhvr>
                                        <p:cTn id="72" dur="2000" fill="hold"/>
                                        <p:tgtEl>
                                          <p:spTgt spid="13"/>
                                        </p:tgtEl>
                                        <p:attrNameLst>
                                          <p:attrName>ppt_x</p:attrName>
                                          <p:attrName>ppt_y</p:attrName>
                                        </p:attrNameLst>
                                      </p:cBhvr>
                                      <p:rCtr x="26545" y="13356"/>
                                    </p:animMotion>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1"/>
                                        </p:tgtEl>
                                        <p:attrNameLst>
                                          <p:attrName>style.visibility</p:attrName>
                                        </p:attrNameLst>
                                      </p:cBhvr>
                                      <p:to>
                                        <p:strVal val="hidden"/>
                                      </p:to>
                                    </p:set>
                                  </p:childTnLst>
                                </p:cTn>
                              </p:par>
                            </p:childTnLst>
                          </p:cTn>
                        </p:par>
                        <p:par>
                          <p:cTn id="77" fill="hold">
                            <p:stCondLst>
                              <p:cond delay="0"/>
                            </p:stCondLst>
                            <p:childTnLst>
                              <p:par>
                                <p:cTn id="78" presetID="42" presetClass="path" presetSubtype="0" accel="50000" decel="50000" fill="hold" grpId="0" nodeType="afterEffect">
                                  <p:stCondLst>
                                    <p:cond delay="0"/>
                                  </p:stCondLst>
                                  <p:childTnLst>
                                    <p:animMotion origin="layout" path="M 3.33333E-6 -7.40741E-7 L 0.28333 0.05995 " pathEditMode="relative" rAng="0" ptsTypes="AA">
                                      <p:cBhvr>
                                        <p:cTn id="79" dur="2000" fill="hold"/>
                                        <p:tgtEl>
                                          <p:spTgt spid="15"/>
                                        </p:tgtEl>
                                        <p:attrNameLst>
                                          <p:attrName>ppt_x</p:attrName>
                                          <p:attrName>ppt_y</p:attrName>
                                        </p:attrNameLst>
                                      </p:cBhvr>
                                      <p:rCtr x="14167" y="2986"/>
                                    </p:animMotion>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10"/>
                                        </p:tgtEl>
                                        <p:attrNameLst>
                                          <p:attrName>style.visibility</p:attrName>
                                        </p:attrNameLst>
                                      </p:cBhvr>
                                      <p:to>
                                        <p:strVal val="hidden"/>
                                      </p:to>
                                    </p:set>
                                  </p:childTnLst>
                                </p:cTn>
                              </p:par>
                              <p:par>
                                <p:cTn id="84" presetID="42" presetClass="path" presetSubtype="0" accel="50000" decel="50000" fill="hold" grpId="0" nodeType="withEffect">
                                  <p:stCondLst>
                                    <p:cond delay="0"/>
                                  </p:stCondLst>
                                  <p:childTnLst>
                                    <p:animMotion origin="layout" path="M 4.16667E-6 4.44444E-6 L 0.51718 -0.11899 " pathEditMode="relative" rAng="0" ptsTypes="AA">
                                      <p:cBhvr>
                                        <p:cTn id="85" dur="2000" fill="hold"/>
                                        <p:tgtEl>
                                          <p:spTgt spid="14"/>
                                        </p:tgtEl>
                                        <p:attrNameLst>
                                          <p:attrName>ppt_x</p:attrName>
                                          <p:attrName>ppt_y</p:attrName>
                                        </p:attrNameLst>
                                      </p:cBhvr>
                                      <p:rCtr x="25851" y="-5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3" grpId="1" animBg="1"/>
      <p:bldP spid="9" grpId="0" animBg="1"/>
      <p:bldP spid="9" grpId="1" animBg="1"/>
      <p:bldP spid="10" grpId="0" animBg="1"/>
      <p:bldP spid="10" grpId="1" animBg="1"/>
      <p:bldP spid="11" grpId="0" animBg="1"/>
      <p:bldP spid="11" grpId="1" animBg="1"/>
      <p:bldP spid="12" grpId="0"/>
      <p:bldP spid="12" grpId="1"/>
      <p:bldP spid="13" grpId="0"/>
      <p:bldP spid="13" grpId="1"/>
      <p:bldP spid="14" grpId="0"/>
      <p:bldP spid="14" grpId="1"/>
      <p:bldP spid="15" grpId="0"/>
      <p:bldP spid="1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l="5556" t="15152" r="32408" b="33412"/>
          <a:stretch>
            <a:fillRect/>
          </a:stretch>
        </p:blipFill>
        <p:spPr>
          <a:xfrm>
            <a:off x="0" y="1143000"/>
            <a:ext cx="8610600" cy="5029200"/>
          </a:xfrm>
        </p:spPr>
      </p:pic>
      <p:pic>
        <p:nvPicPr>
          <p:cNvPr id="53251" name="Picture 4"/>
          <p:cNvPicPr>
            <a:picLocks noChangeAspect="1" noChangeArrowheads="1"/>
          </p:cNvPicPr>
          <p:nvPr/>
        </p:nvPicPr>
        <p:blipFill>
          <a:blip r:embed="rId3">
            <a:extLst>
              <a:ext uri="{28A0092B-C50C-407E-A947-70E740481C1C}">
                <a14:useLocalDpi xmlns:a14="http://schemas.microsoft.com/office/drawing/2010/main" val="0"/>
              </a:ext>
            </a:extLst>
          </a:blip>
          <a:srcRect l="42284" t="66351" r="55093" b="27605"/>
          <a:stretch>
            <a:fillRect/>
          </a:stretch>
        </p:blipFill>
        <p:spPr bwMode="auto">
          <a:xfrm>
            <a:off x="5334000" y="6248400"/>
            <a:ext cx="38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9205" name="Picture 5" descr="j0183328"/>
          <p:cNvPicPr>
            <a:picLocks noChangeAspect="1" noChangeArrowheads="1"/>
          </p:cNvPicPr>
          <p:nvPr/>
        </p:nvPicPr>
        <p:blipFill>
          <a:blip r:embed="rId4" cstate="print">
            <a:extLst>
              <a:ext uri="{28A0092B-C50C-407E-A947-70E740481C1C}">
                <a14:useLocalDpi xmlns:a14="http://schemas.microsoft.com/office/drawing/2010/main" val="0"/>
              </a:ext>
            </a:extLst>
          </a:blip>
          <a:srcRect t="27272" b="27274"/>
          <a:stretch>
            <a:fillRect/>
          </a:stretch>
        </p:blipFill>
        <p:spPr bwMode="auto">
          <a:xfrm>
            <a:off x="35814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10" name="Picture 10" descr="j0183328"/>
          <p:cNvPicPr>
            <a:picLocks noChangeAspect="1" noChangeArrowheads="1"/>
          </p:cNvPicPr>
          <p:nvPr/>
        </p:nvPicPr>
        <p:blipFill>
          <a:blip r:embed="rId4" cstate="print">
            <a:extLst>
              <a:ext uri="{28A0092B-C50C-407E-A947-70E740481C1C}">
                <a14:useLocalDpi xmlns:a14="http://schemas.microsoft.com/office/drawing/2010/main" val="0"/>
              </a:ext>
            </a:extLst>
          </a:blip>
          <a:srcRect t="27272" b="27274"/>
          <a:stretch>
            <a:fillRect/>
          </a:stretch>
        </p:blipFill>
        <p:spPr bwMode="auto">
          <a:xfrm>
            <a:off x="5410200" y="5334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11" name="Picture 11" descr="j0183328"/>
          <p:cNvPicPr>
            <a:picLocks noChangeAspect="1" noChangeArrowheads="1"/>
          </p:cNvPicPr>
          <p:nvPr/>
        </p:nvPicPr>
        <p:blipFill>
          <a:blip r:embed="rId4" cstate="print">
            <a:extLst>
              <a:ext uri="{28A0092B-C50C-407E-A947-70E740481C1C}">
                <a14:useLocalDpi xmlns:a14="http://schemas.microsoft.com/office/drawing/2010/main" val="0"/>
              </a:ext>
            </a:extLst>
          </a:blip>
          <a:srcRect t="27272" b="27274"/>
          <a:stretch>
            <a:fillRect/>
          </a:stretch>
        </p:blipFill>
        <p:spPr bwMode="auto">
          <a:xfrm rot="809506" flipH="1">
            <a:off x="7467600" y="39624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12" name="Picture 12" descr="j0183328"/>
          <p:cNvPicPr>
            <a:picLocks noChangeAspect="1" noChangeArrowheads="1"/>
          </p:cNvPicPr>
          <p:nvPr/>
        </p:nvPicPr>
        <p:blipFill>
          <a:blip r:embed="rId4" cstate="print">
            <a:extLst>
              <a:ext uri="{28A0092B-C50C-407E-A947-70E740481C1C}">
                <a14:useLocalDpi xmlns:a14="http://schemas.microsoft.com/office/drawing/2010/main" val="0"/>
              </a:ext>
            </a:extLst>
          </a:blip>
          <a:srcRect t="27272" b="27274"/>
          <a:stretch>
            <a:fillRect/>
          </a:stretch>
        </p:blipFill>
        <p:spPr bwMode="auto">
          <a:xfrm rot="-975458">
            <a:off x="4338638" y="3786188"/>
            <a:ext cx="914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13" name="Picture 13" descr="j0183328"/>
          <p:cNvPicPr>
            <a:picLocks noChangeAspect="1" noChangeArrowheads="1"/>
          </p:cNvPicPr>
          <p:nvPr/>
        </p:nvPicPr>
        <p:blipFill>
          <a:blip r:embed="rId4" cstate="print">
            <a:extLst>
              <a:ext uri="{28A0092B-C50C-407E-A947-70E740481C1C}">
                <a14:useLocalDpi xmlns:a14="http://schemas.microsoft.com/office/drawing/2010/main" val="0"/>
              </a:ext>
            </a:extLst>
          </a:blip>
          <a:srcRect t="27272" b="27274"/>
          <a:stretch>
            <a:fillRect/>
          </a:stretch>
        </p:blipFill>
        <p:spPr bwMode="auto">
          <a:xfrm rot="809506" flipH="1">
            <a:off x="6400800" y="2667000"/>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09 E9 9.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486775" y="5638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9205"/>
                                        </p:tgtEl>
                                        <p:attrNameLst>
                                          <p:attrName>style.visibility</p:attrName>
                                        </p:attrNameLst>
                                      </p:cBhvr>
                                      <p:to>
                                        <p:strVal val="visible"/>
                                      </p:to>
                                    </p:set>
                                    <p:anim calcmode="lin" valueType="num">
                                      <p:cBhvr additive="base">
                                        <p:cTn id="7" dur="5000" fill="hold"/>
                                        <p:tgtEl>
                                          <p:spTgt spid="179205"/>
                                        </p:tgtEl>
                                        <p:attrNameLst>
                                          <p:attrName>ppt_x</p:attrName>
                                        </p:attrNameLst>
                                      </p:cBhvr>
                                      <p:tavLst>
                                        <p:tav tm="0">
                                          <p:val>
                                            <p:strVal val="0-#ppt_w/2"/>
                                          </p:val>
                                        </p:tav>
                                        <p:tav tm="100000">
                                          <p:val>
                                            <p:strVal val="#ppt_x"/>
                                          </p:val>
                                        </p:tav>
                                      </p:tavLst>
                                    </p:anim>
                                    <p:anim calcmode="lin" valueType="num">
                                      <p:cBhvr additive="base">
                                        <p:cTn id="8" dur="5000" fill="hold"/>
                                        <p:tgtEl>
                                          <p:spTgt spid="17920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0" presetClass="path" presetSubtype="0" accel="50000" decel="50000" fill="hold" nodeType="afterEffect">
                                  <p:stCondLst>
                                    <p:cond delay="0"/>
                                  </p:stCondLst>
                                  <p:childTnLst>
                                    <p:animMotion origin="layout" path="M 0.03889 -0.00371 C 0.1059 -0.05787 0.17309 -0.11181 0.2 -0.13334 " pathEditMode="relative" rAng="0" ptsTypes="aA">
                                      <p:cBhvr>
                                        <p:cTn id="11" dur="5000" fill="hold"/>
                                        <p:tgtEl>
                                          <p:spTgt spid="179205"/>
                                        </p:tgtEl>
                                        <p:attrNameLst>
                                          <p:attrName>ppt_x</p:attrName>
                                          <p:attrName>ppt_y</p:attrName>
                                        </p:attrNameLst>
                                      </p:cBhvr>
                                      <p:rCtr x="8056" y="-6481"/>
                                    </p:animMotion>
                                  </p:childTnLst>
                                </p:cTn>
                              </p:par>
                            </p:childTnLst>
                          </p:cTn>
                        </p:par>
                        <p:par>
                          <p:cTn id="12" fill="hold" nodeType="afterGroup">
                            <p:stCondLst>
                              <p:cond delay="10000"/>
                            </p:stCondLst>
                            <p:childTnLst>
                              <p:par>
                                <p:cTn id="13" presetID="9" presetClass="entr" presetSubtype="0" fill="hold" nodeType="afterEffect">
                                  <p:stCondLst>
                                    <p:cond delay="0"/>
                                  </p:stCondLst>
                                  <p:childTnLst>
                                    <p:set>
                                      <p:cBhvr>
                                        <p:cTn id="14" dur="1" fill="hold">
                                          <p:stCondLst>
                                            <p:cond delay="0"/>
                                          </p:stCondLst>
                                        </p:cTn>
                                        <p:tgtEl>
                                          <p:spTgt spid="179210"/>
                                        </p:tgtEl>
                                        <p:attrNameLst>
                                          <p:attrName>style.visibility</p:attrName>
                                        </p:attrNameLst>
                                      </p:cBhvr>
                                      <p:to>
                                        <p:strVal val="visible"/>
                                      </p:to>
                                    </p:set>
                                    <p:animEffect transition="in" filter="dissolve">
                                      <p:cBhvr>
                                        <p:cTn id="15" dur="5000"/>
                                        <p:tgtEl>
                                          <p:spTgt spid="179210"/>
                                        </p:tgtEl>
                                      </p:cBhvr>
                                    </p:animEffect>
                                  </p:childTnLst>
                                </p:cTn>
                              </p:par>
                            </p:childTnLst>
                          </p:cTn>
                        </p:par>
                        <p:par>
                          <p:cTn id="16" fill="hold" nodeType="afterGroup">
                            <p:stCondLst>
                              <p:cond delay="15000"/>
                            </p:stCondLst>
                            <p:childTnLst>
                              <p:par>
                                <p:cTn id="17" presetID="3" presetClass="exit" presetSubtype="10" fill="hold" nodeType="afterEffect">
                                  <p:stCondLst>
                                    <p:cond delay="0"/>
                                  </p:stCondLst>
                                  <p:childTnLst>
                                    <p:animEffect transition="out" filter="blinds(horizontal)">
                                      <p:cBhvr>
                                        <p:cTn id="18" dur="500"/>
                                        <p:tgtEl>
                                          <p:spTgt spid="179205"/>
                                        </p:tgtEl>
                                      </p:cBhvr>
                                    </p:animEffect>
                                    <p:set>
                                      <p:cBhvr>
                                        <p:cTn id="19" dur="1" fill="hold">
                                          <p:stCondLst>
                                            <p:cond delay="499"/>
                                          </p:stCondLst>
                                        </p:cTn>
                                        <p:tgtEl>
                                          <p:spTgt spid="179205"/>
                                        </p:tgtEl>
                                        <p:attrNameLst>
                                          <p:attrName>style.visibility</p:attrName>
                                        </p:attrNameLst>
                                      </p:cBhvr>
                                      <p:to>
                                        <p:strVal val="hidden"/>
                                      </p:to>
                                    </p:set>
                                  </p:childTnLst>
                                </p:cTn>
                              </p:par>
                              <p:par>
                                <p:cTn id="20" presetID="0" presetClass="path" presetSubtype="0" accel="50000" decel="50000" fill="hold" nodeType="withEffect">
                                  <p:stCondLst>
                                    <p:cond delay="0"/>
                                  </p:stCondLst>
                                  <p:childTnLst>
                                    <p:animMotion origin="layout" path="M 3.33333E-6 -4.81481E-6 C 0.07378 -0.07592 0.14791 -0.15162 0.17777 -0.18148 " pathEditMode="relative" rAng="0" ptsTypes="aA">
                                      <p:cBhvr>
                                        <p:cTn id="21" dur="5000" fill="hold"/>
                                        <p:tgtEl>
                                          <p:spTgt spid="179210"/>
                                        </p:tgtEl>
                                        <p:attrNameLst>
                                          <p:attrName>ppt_x</p:attrName>
                                          <p:attrName>ppt_y</p:attrName>
                                        </p:attrNameLst>
                                      </p:cBhvr>
                                      <p:rCtr x="8889" y="-9074"/>
                                    </p:animMotion>
                                  </p:childTnLst>
                                </p:cTn>
                              </p:par>
                            </p:childTnLst>
                          </p:cTn>
                        </p:par>
                        <p:par>
                          <p:cTn id="22" fill="hold" nodeType="afterGroup">
                            <p:stCondLst>
                              <p:cond delay="20000"/>
                            </p:stCondLst>
                            <p:childTnLst>
                              <p:par>
                                <p:cTn id="23" presetID="8" presetClass="entr" presetSubtype="16" fill="hold" nodeType="afterEffect">
                                  <p:stCondLst>
                                    <p:cond delay="0"/>
                                  </p:stCondLst>
                                  <p:childTnLst>
                                    <p:set>
                                      <p:cBhvr>
                                        <p:cTn id="24" dur="1" fill="hold">
                                          <p:stCondLst>
                                            <p:cond delay="0"/>
                                          </p:stCondLst>
                                        </p:cTn>
                                        <p:tgtEl>
                                          <p:spTgt spid="179211"/>
                                        </p:tgtEl>
                                        <p:attrNameLst>
                                          <p:attrName>style.visibility</p:attrName>
                                        </p:attrNameLst>
                                      </p:cBhvr>
                                      <p:to>
                                        <p:strVal val="visible"/>
                                      </p:to>
                                    </p:set>
                                    <p:animEffect transition="in" filter="diamond(in)">
                                      <p:cBhvr>
                                        <p:cTn id="25" dur="5000"/>
                                        <p:tgtEl>
                                          <p:spTgt spid="179211"/>
                                        </p:tgtEl>
                                      </p:cBhvr>
                                    </p:animEffect>
                                  </p:childTnLst>
                                </p:cTn>
                              </p:par>
                            </p:childTnLst>
                          </p:cTn>
                        </p:par>
                        <p:par>
                          <p:cTn id="26" fill="hold" nodeType="afterGroup">
                            <p:stCondLst>
                              <p:cond delay="25000"/>
                            </p:stCondLst>
                            <p:childTnLst>
                              <p:par>
                                <p:cTn id="27" presetID="0" presetClass="path" presetSubtype="0" accel="50000" decel="50000" fill="hold" nodeType="afterEffect">
                                  <p:stCondLst>
                                    <p:cond delay="0"/>
                                  </p:stCondLst>
                                  <p:childTnLst>
                                    <p:animMotion origin="layout" path="M -0.05555 0.01852 C -0.16093 0.00602 -0.26614 -0.00625 -0.30833 -0.01111 " pathEditMode="relative" rAng="0" ptsTypes="aA">
                                      <p:cBhvr>
                                        <p:cTn id="28" dur="5000" fill="hold"/>
                                        <p:tgtEl>
                                          <p:spTgt spid="179211"/>
                                        </p:tgtEl>
                                        <p:attrNameLst>
                                          <p:attrName>ppt_x</p:attrName>
                                          <p:attrName>ppt_y</p:attrName>
                                        </p:attrNameLst>
                                      </p:cBhvr>
                                      <p:rCtr x="-12639" y="-1481"/>
                                    </p:animMotion>
                                  </p:childTnLst>
                                </p:cTn>
                              </p:par>
                            </p:childTnLst>
                          </p:cTn>
                        </p:par>
                        <p:par>
                          <p:cTn id="29" fill="hold" nodeType="afterGroup">
                            <p:stCondLst>
                              <p:cond delay="30000"/>
                            </p:stCondLst>
                            <p:childTnLst>
                              <p:par>
                                <p:cTn id="30" presetID="3" presetClass="exit" presetSubtype="10" fill="hold" nodeType="afterEffect">
                                  <p:stCondLst>
                                    <p:cond delay="0"/>
                                  </p:stCondLst>
                                  <p:childTnLst>
                                    <p:animEffect transition="out" filter="blinds(horizontal)">
                                      <p:cBhvr>
                                        <p:cTn id="31" dur="3000"/>
                                        <p:tgtEl>
                                          <p:spTgt spid="179210"/>
                                        </p:tgtEl>
                                      </p:cBhvr>
                                    </p:animEffect>
                                    <p:set>
                                      <p:cBhvr>
                                        <p:cTn id="32" dur="1" fill="hold">
                                          <p:stCondLst>
                                            <p:cond delay="2999"/>
                                          </p:stCondLst>
                                        </p:cTn>
                                        <p:tgtEl>
                                          <p:spTgt spid="179210"/>
                                        </p:tgtEl>
                                        <p:attrNameLst>
                                          <p:attrName>style.visibility</p:attrName>
                                        </p:attrNameLst>
                                      </p:cBhvr>
                                      <p:to>
                                        <p:strVal val="hidden"/>
                                      </p:to>
                                    </p:set>
                                  </p:childTnLst>
                                </p:cTn>
                              </p:par>
                            </p:childTnLst>
                          </p:cTn>
                        </p:par>
                        <p:par>
                          <p:cTn id="33" fill="hold" nodeType="afterGroup">
                            <p:stCondLst>
                              <p:cond delay="33000"/>
                            </p:stCondLst>
                            <p:childTnLst>
                              <p:par>
                                <p:cTn id="34" presetID="8" presetClass="entr" presetSubtype="16" fill="hold" nodeType="afterEffect">
                                  <p:stCondLst>
                                    <p:cond delay="0"/>
                                  </p:stCondLst>
                                  <p:childTnLst>
                                    <p:set>
                                      <p:cBhvr>
                                        <p:cTn id="35" dur="1" fill="hold">
                                          <p:stCondLst>
                                            <p:cond delay="0"/>
                                          </p:stCondLst>
                                        </p:cTn>
                                        <p:tgtEl>
                                          <p:spTgt spid="179212"/>
                                        </p:tgtEl>
                                        <p:attrNameLst>
                                          <p:attrName>style.visibility</p:attrName>
                                        </p:attrNameLst>
                                      </p:cBhvr>
                                      <p:to>
                                        <p:strVal val="visible"/>
                                      </p:to>
                                    </p:set>
                                    <p:animEffect transition="in" filter="diamond(in)">
                                      <p:cBhvr>
                                        <p:cTn id="36" dur="5000"/>
                                        <p:tgtEl>
                                          <p:spTgt spid="179212"/>
                                        </p:tgtEl>
                                      </p:cBhvr>
                                    </p:animEffect>
                                  </p:childTnLst>
                                </p:cTn>
                              </p:par>
                            </p:childTnLst>
                          </p:cTn>
                        </p:par>
                        <p:par>
                          <p:cTn id="37" fill="hold" nodeType="afterGroup">
                            <p:stCondLst>
                              <p:cond delay="38000"/>
                            </p:stCondLst>
                            <p:childTnLst>
                              <p:par>
                                <p:cTn id="38" presetID="5" presetClass="exit" presetSubtype="10" fill="hold" nodeType="afterEffect">
                                  <p:stCondLst>
                                    <p:cond delay="0"/>
                                  </p:stCondLst>
                                  <p:childTnLst>
                                    <p:animEffect transition="out" filter="checkerboard(across)">
                                      <p:cBhvr>
                                        <p:cTn id="39" dur="500"/>
                                        <p:tgtEl>
                                          <p:spTgt spid="179211"/>
                                        </p:tgtEl>
                                      </p:cBhvr>
                                    </p:animEffect>
                                    <p:set>
                                      <p:cBhvr>
                                        <p:cTn id="40" dur="1" fill="hold">
                                          <p:stCondLst>
                                            <p:cond delay="499"/>
                                          </p:stCondLst>
                                        </p:cTn>
                                        <p:tgtEl>
                                          <p:spTgt spid="179211"/>
                                        </p:tgtEl>
                                        <p:attrNameLst>
                                          <p:attrName>style.visibility</p:attrName>
                                        </p:attrNameLst>
                                      </p:cBhvr>
                                      <p:to>
                                        <p:strVal val="hidden"/>
                                      </p:to>
                                    </p:set>
                                  </p:childTnLst>
                                </p:cTn>
                              </p:par>
                            </p:childTnLst>
                          </p:cTn>
                        </p:par>
                        <p:par>
                          <p:cTn id="41" fill="hold" nodeType="afterGroup">
                            <p:stCondLst>
                              <p:cond delay="38500"/>
                            </p:stCondLst>
                            <p:childTnLst>
                              <p:par>
                                <p:cTn id="42" presetID="0" presetClass="path" presetSubtype="0" accel="50000" decel="50000" fill="hold" nodeType="afterEffect">
                                  <p:stCondLst>
                                    <p:cond delay="0"/>
                                  </p:stCondLst>
                                  <p:childTnLst>
                                    <p:animMotion origin="layout" path="M -5.27778E-6 -1.11111E-6 C 0.07118 -0.06019 0.14236 -0.12037 0.17083 -0.14445 " pathEditMode="relative" ptsTypes="aA">
                                      <p:cBhvr>
                                        <p:cTn id="43" dur="5000" fill="hold"/>
                                        <p:tgtEl>
                                          <p:spTgt spid="179212"/>
                                        </p:tgtEl>
                                        <p:attrNameLst>
                                          <p:attrName>ppt_x</p:attrName>
                                          <p:attrName>ppt_y</p:attrName>
                                        </p:attrNameLst>
                                      </p:cBhvr>
                                    </p:animMotion>
                                  </p:childTnLst>
                                </p:cTn>
                              </p:par>
                            </p:childTnLst>
                          </p:cTn>
                        </p:par>
                        <p:par>
                          <p:cTn id="44" fill="hold" nodeType="afterGroup">
                            <p:stCondLst>
                              <p:cond delay="43500"/>
                            </p:stCondLst>
                            <p:childTnLst>
                              <p:par>
                                <p:cTn id="45" presetID="8" presetClass="entr" presetSubtype="16" fill="hold" nodeType="afterEffect">
                                  <p:stCondLst>
                                    <p:cond delay="0"/>
                                  </p:stCondLst>
                                  <p:childTnLst>
                                    <p:set>
                                      <p:cBhvr>
                                        <p:cTn id="46" dur="1" fill="hold">
                                          <p:stCondLst>
                                            <p:cond delay="0"/>
                                          </p:stCondLst>
                                        </p:cTn>
                                        <p:tgtEl>
                                          <p:spTgt spid="179213"/>
                                        </p:tgtEl>
                                        <p:attrNameLst>
                                          <p:attrName>style.visibility</p:attrName>
                                        </p:attrNameLst>
                                      </p:cBhvr>
                                      <p:to>
                                        <p:strVal val="visible"/>
                                      </p:to>
                                    </p:set>
                                    <p:animEffect transition="in" filter="diamond(in)">
                                      <p:cBhvr>
                                        <p:cTn id="47" dur="1000"/>
                                        <p:tgtEl>
                                          <p:spTgt spid="179213"/>
                                        </p:tgtEl>
                                      </p:cBhvr>
                                    </p:animEffect>
                                  </p:childTnLst>
                                </p:cTn>
                              </p:par>
                            </p:childTnLst>
                          </p:cTn>
                        </p:par>
                        <p:par>
                          <p:cTn id="48" fill="hold" nodeType="afterGroup">
                            <p:stCondLst>
                              <p:cond delay="44500"/>
                            </p:stCondLst>
                            <p:childTnLst>
                              <p:par>
                                <p:cTn id="49" presetID="3" presetClass="exit" presetSubtype="10" fill="hold" nodeType="afterEffect">
                                  <p:stCondLst>
                                    <p:cond delay="0"/>
                                  </p:stCondLst>
                                  <p:childTnLst>
                                    <p:animEffect transition="out" filter="blinds(horizontal)">
                                      <p:cBhvr>
                                        <p:cTn id="50" dur="500"/>
                                        <p:tgtEl>
                                          <p:spTgt spid="179212"/>
                                        </p:tgtEl>
                                      </p:cBhvr>
                                    </p:animEffect>
                                    <p:set>
                                      <p:cBhvr>
                                        <p:cTn id="51" dur="1" fill="hold">
                                          <p:stCondLst>
                                            <p:cond delay="499"/>
                                          </p:stCondLst>
                                        </p:cTn>
                                        <p:tgtEl>
                                          <p:spTgt spid="179212"/>
                                        </p:tgtEl>
                                        <p:attrNameLst>
                                          <p:attrName>style.visibility</p:attrName>
                                        </p:attrNameLst>
                                      </p:cBhvr>
                                      <p:to>
                                        <p:strVal val="hidden"/>
                                      </p:to>
                                    </p:set>
                                  </p:childTnLst>
                                </p:cTn>
                              </p:par>
                            </p:childTnLst>
                          </p:cTn>
                        </p:par>
                        <p:par>
                          <p:cTn id="52" fill="hold" nodeType="afterGroup">
                            <p:stCondLst>
                              <p:cond delay="45000"/>
                            </p:stCondLst>
                            <p:childTnLst>
                              <p:par>
                                <p:cTn id="53" presetID="0" presetClass="path" presetSubtype="0" accel="50000" decel="50000" fill="hold" nodeType="afterEffect">
                                  <p:stCondLst>
                                    <p:cond delay="0"/>
                                  </p:stCondLst>
                                  <p:childTnLst>
                                    <p:animMotion origin="layout" path="M -0.02917 -0.01667 C -0.19254 -0.03519 -0.35573 -0.05371 -0.42084 -0.06111 " pathEditMode="relative" rAng="0" ptsTypes="aA">
                                      <p:cBhvr>
                                        <p:cTn id="54" dur="5000" fill="hold"/>
                                        <p:tgtEl>
                                          <p:spTgt spid="179213"/>
                                        </p:tgtEl>
                                        <p:attrNameLst>
                                          <p:attrName>ppt_x</p:attrName>
                                          <p:attrName>ppt_y</p:attrName>
                                        </p:attrNameLst>
                                      </p:cBhvr>
                                      <p:rCtr x="-19583" y="-222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2"/>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mediacall" presetSubtype="0" fill="hold" nodeType="clickEffect">
                                  <p:stCondLst>
                                    <p:cond delay="0"/>
                                  </p:stCondLst>
                                  <p:childTnLst>
                                    <p:cmd type="call" cmd="playFrom(0.0)">
                                      <p:cBhvr>
                                        <p:cTn id="59" dur="84693" fill="hold"/>
                                        <p:tgtEl>
                                          <p:spTgt spid="2"/>
                                        </p:tgtEl>
                                      </p:cBhvr>
                                    </p:cmd>
                                  </p:childTnLst>
                                </p:cTn>
                              </p:par>
                            </p:childTnLst>
                          </p:cTn>
                        </p:par>
                      </p:childTnLst>
                    </p:cTn>
                  </p:par>
                </p:childTnLst>
              </p:cTn>
              <p:nextCondLst>
                <p:cond evt="onClick" delay="0">
                  <p:tgtEl>
                    <p:spTgt spid="2"/>
                  </p:tgtEl>
                </p:cond>
              </p:nextCondLst>
            </p:seq>
            <p:audio>
              <p:cMediaNode vol="80000">
                <p:cTn id="60"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E15A0C80-AB51-4B28-A010-ED16F69ABB2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1674"/>
          <a:stretch/>
        </p:blipFill>
        <p:spPr>
          <a:xfrm>
            <a:off x="2635190" y="762581"/>
            <a:ext cx="6400800" cy="6095419"/>
          </a:xfrm>
        </p:spPr>
      </p:pic>
      <p:sp>
        <p:nvSpPr>
          <p:cNvPr id="4" name="TextBox 3">
            <a:extLst>
              <a:ext uri="{FF2B5EF4-FFF2-40B4-BE49-F238E27FC236}">
                <a16:creationId xmlns:a16="http://schemas.microsoft.com/office/drawing/2014/main" id="{24DC8758-DFE7-42B7-9A8F-67EDEEF365C1}"/>
              </a:ext>
            </a:extLst>
          </p:cNvPr>
          <p:cNvSpPr txBox="1"/>
          <p:nvPr/>
        </p:nvSpPr>
        <p:spPr>
          <a:xfrm>
            <a:off x="76200" y="990600"/>
            <a:ext cx="2784681" cy="5011949"/>
          </a:xfrm>
          <a:prstGeom prst="rect">
            <a:avLst/>
          </a:prstGeom>
          <a:noFill/>
        </p:spPr>
        <p:txBody>
          <a:bodyPr wrap="square" rtlCol="0">
            <a:spAutoFit/>
          </a:bodyPr>
          <a:lstStyle/>
          <a:p>
            <a:pPr marL="385763" indent="-385763">
              <a:lnSpc>
                <a:spcPct val="150000"/>
              </a:lnSpc>
              <a:buFont typeface="+mj-lt"/>
              <a:buAutoNum type="arabicPeriod"/>
            </a:pPr>
            <a:r>
              <a:rPr lang="en-US" sz="2400" b="1" dirty="0">
                <a:highlight>
                  <a:srgbClr val="FFFF00"/>
                </a:highlight>
                <a:latin typeface="Times New Roman" panose="02020603050405020304" pitchFamily="18" charset="0"/>
                <a:cs typeface="Times New Roman" panose="02020603050405020304" pitchFamily="18" charset="0"/>
              </a:rPr>
              <a:t>airport</a:t>
            </a:r>
          </a:p>
          <a:p>
            <a:pPr marL="385763" indent="-385763">
              <a:lnSpc>
                <a:spcPct val="150000"/>
              </a:lnSpc>
              <a:buFont typeface="+mj-lt"/>
              <a:buAutoNum type="arabicPeriod"/>
            </a:pPr>
            <a:r>
              <a:rPr lang="en-US" sz="2400" b="1" dirty="0">
                <a:highlight>
                  <a:srgbClr val="FFFF00"/>
                </a:highlight>
                <a:latin typeface="Times New Roman" panose="02020603050405020304" pitchFamily="18" charset="0"/>
                <a:cs typeface="Times New Roman" panose="02020603050405020304" pitchFamily="18" charset="0"/>
              </a:rPr>
              <a:t>gas station</a:t>
            </a:r>
          </a:p>
          <a:p>
            <a:pPr marL="385763" indent="-385763">
              <a:lnSpc>
                <a:spcPct val="150000"/>
              </a:lnSpc>
              <a:buFont typeface="+mj-lt"/>
              <a:buAutoNum type="arabicPeriod"/>
            </a:pPr>
            <a:r>
              <a:rPr lang="en-US" sz="2400" b="1" dirty="0">
                <a:highlight>
                  <a:srgbClr val="FFFF00"/>
                </a:highlight>
                <a:latin typeface="Times New Roman" panose="02020603050405020304" pitchFamily="18" charset="0"/>
                <a:cs typeface="Times New Roman" panose="02020603050405020304" pitchFamily="18" charset="0"/>
              </a:rPr>
              <a:t>pond</a:t>
            </a:r>
          </a:p>
          <a:p>
            <a:pPr marL="385763" indent="-385763">
              <a:lnSpc>
                <a:spcPct val="150000"/>
              </a:lnSpc>
              <a:buFont typeface="+mj-lt"/>
              <a:buAutoNum type="arabicPeriod"/>
            </a:pPr>
            <a:r>
              <a:rPr lang="en-US" sz="2400" b="1" dirty="0">
                <a:highlight>
                  <a:srgbClr val="FFFF00"/>
                </a:highlight>
                <a:latin typeface="Times New Roman" panose="02020603050405020304" pitchFamily="18" charset="0"/>
                <a:cs typeface="Times New Roman" panose="02020603050405020304" pitchFamily="18" charset="0"/>
              </a:rPr>
              <a:t>highway no.1</a:t>
            </a:r>
          </a:p>
          <a:p>
            <a:pPr marL="385763" indent="-385763">
              <a:lnSpc>
                <a:spcPct val="150000"/>
              </a:lnSpc>
              <a:buFont typeface="+mj-lt"/>
              <a:buAutoNum type="arabicPeriod"/>
            </a:pPr>
            <a:r>
              <a:rPr lang="en-US" sz="2400" b="1" dirty="0">
                <a:highlight>
                  <a:srgbClr val="FFFF00"/>
                </a:highlight>
                <a:latin typeface="Times New Roman" panose="02020603050405020304" pitchFamily="18" charset="0"/>
                <a:cs typeface="Times New Roman" panose="02020603050405020304" pitchFamily="18" charset="0"/>
              </a:rPr>
              <a:t>banyan tree</a:t>
            </a:r>
          </a:p>
          <a:p>
            <a:pPr marL="385763" indent="-385763">
              <a:lnSpc>
                <a:spcPct val="150000"/>
              </a:lnSpc>
              <a:buFont typeface="+mj-lt"/>
              <a:buAutoNum type="arabicPeriod"/>
            </a:pPr>
            <a:r>
              <a:rPr lang="en-US" sz="2400" b="1" dirty="0">
                <a:highlight>
                  <a:srgbClr val="FFFF00"/>
                </a:highlight>
                <a:latin typeface="Times New Roman" panose="02020603050405020304" pitchFamily="18" charset="0"/>
                <a:cs typeface="Times New Roman" panose="02020603050405020304" pitchFamily="18" charset="0"/>
              </a:rPr>
              <a:t>store</a:t>
            </a:r>
          </a:p>
          <a:p>
            <a:pPr marL="385763" indent="-385763">
              <a:lnSpc>
                <a:spcPct val="150000"/>
              </a:lnSpc>
              <a:buFont typeface="+mj-lt"/>
              <a:buAutoNum type="arabicPeriod"/>
            </a:pPr>
            <a:r>
              <a:rPr lang="en-US" sz="2400" b="1" dirty="0">
                <a:highlight>
                  <a:srgbClr val="FFFF00"/>
                </a:highlight>
                <a:latin typeface="Times New Roman" panose="02020603050405020304" pitchFamily="18" charset="0"/>
                <a:cs typeface="Times New Roman" panose="02020603050405020304" pitchFamily="18" charset="0"/>
              </a:rPr>
              <a:t>bamboo forest</a:t>
            </a:r>
          </a:p>
          <a:p>
            <a:pPr marL="385763" indent="-385763">
              <a:lnSpc>
                <a:spcPct val="150000"/>
              </a:lnSpc>
              <a:buFont typeface="+mj-lt"/>
              <a:buAutoNum type="arabicPeriod"/>
            </a:pPr>
            <a:r>
              <a:rPr lang="en-US" sz="2400" b="1" dirty="0">
                <a:highlight>
                  <a:srgbClr val="FFFF00"/>
                </a:highlight>
                <a:latin typeface="Times New Roman" panose="02020603050405020304" pitchFamily="18" charset="0"/>
                <a:cs typeface="Times New Roman" panose="02020603050405020304" pitchFamily="18" charset="0"/>
              </a:rPr>
              <a:t>Dragon Bridge</a:t>
            </a:r>
          </a:p>
          <a:p>
            <a:pPr marL="385763" indent="-385763">
              <a:lnSpc>
                <a:spcPct val="150000"/>
              </a:lnSpc>
              <a:buFont typeface="+mj-lt"/>
              <a:buAutoNum type="arabicPeriod"/>
            </a:pPr>
            <a:r>
              <a:rPr lang="en-US" sz="2400" b="1" dirty="0">
                <a:highlight>
                  <a:srgbClr val="FFFF00"/>
                </a:highlight>
                <a:latin typeface="Times New Roman" panose="02020603050405020304" pitchFamily="18" charset="0"/>
                <a:cs typeface="Times New Roman" panose="02020603050405020304" pitchFamily="18" charset="0"/>
              </a:rPr>
              <a:t>parking lot</a:t>
            </a:r>
          </a:p>
        </p:txBody>
      </p:sp>
      <p:sp>
        <p:nvSpPr>
          <p:cNvPr id="8" name="TextBox 7">
            <a:extLst>
              <a:ext uri="{FF2B5EF4-FFF2-40B4-BE49-F238E27FC236}">
                <a16:creationId xmlns:a16="http://schemas.microsoft.com/office/drawing/2014/main" id="{710F36F0-D7D3-40CD-8D5D-6E99DA1DA93F}"/>
              </a:ext>
            </a:extLst>
          </p:cNvPr>
          <p:cNvSpPr txBox="1"/>
          <p:nvPr/>
        </p:nvSpPr>
        <p:spPr>
          <a:xfrm>
            <a:off x="-35512" y="-154835"/>
            <a:ext cx="3007311" cy="579967"/>
          </a:xfrm>
          <a:prstGeom prst="rect">
            <a:avLst/>
          </a:prstGeom>
          <a:noFill/>
        </p:spPr>
        <p:txBody>
          <a:bodyPr wrap="square" rtlCol="0">
            <a:spAutoFit/>
          </a:bodyPr>
          <a:lstStyle/>
          <a:p>
            <a:pPr>
              <a:lnSpc>
                <a:spcPct val="150000"/>
              </a:lnSpc>
            </a:pPr>
            <a:r>
              <a:rPr lang="en-US" sz="2400" b="1" dirty="0">
                <a:solidFill>
                  <a:srgbClr val="C00000"/>
                </a:solidFill>
                <a:highlight>
                  <a:srgbClr val="FFFF00"/>
                </a:highlight>
                <a:latin typeface="Times New Roman" panose="02020603050405020304" pitchFamily="18" charset="0"/>
                <a:cs typeface="Times New Roman" panose="02020603050405020304" pitchFamily="18" charset="0"/>
              </a:rPr>
              <a:t>Listen and Matching:</a:t>
            </a:r>
            <a:endParaRPr lang="en-US" sz="2100" b="1" i="1" dirty="0">
              <a:solidFill>
                <a:srgbClr val="0066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7CEE262-5F88-4063-8425-4B0A178B4DBA}"/>
              </a:ext>
            </a:extLst>
          </p:cNvPr>
          <p:cNvSpPr txBox="1"/>
          <p:nvPr/>
        </p:nvSpPr>
        <p:spPr>
          <a:xfrm>
            <a:off x="533400" y="182614"/>
            <a:ext cx="8305801" cy="579967"/>
          </a:xfrm>
          <a:prstGeom prst="rect">
            <a:avLst/>
          </a:prstGeom>
          <a:noFill/>
        </p:spPr>
        <p:txBody>
          <a:bodyPr wrap="square" rtlCol="0">
            <a:spAutoFit/>
          </a:bodyPr>
          <a:lstStyle/>
          <a:p>
            <a:pPr>
              <a:lnSpc>
                <a:spcPct val="150000"/>
              </a:lnSpc>
            </a:pPr>
            <a:r>
              <a:rPr lang="en-US" sz="2400" b="1" dirty="0">
                <a:solidFill>
                  <a:srgbClr val="0066FF"/>
                </a:solidFill>
                <a:latin typeface="Times New Roman" panose="02020603050405020304" pitchFamily="18" charset="0"/>
                <a:cs typeface="Times New Roman" panose="02020603050405020304" pitchFamily="18" charset="0"/>
              </a:rPr>
              <a:t>Match the places on the bus route with the letters on the map</a:t>
            </a:r>
            <a:endParaRPr lang="en-US" sz="2100" b="1" i="1" dirty="0">
              <a:solidFill>
                <a:srgbClr val="0066FF"/>
              </a:solidFill>
              <a:latin typeface="Times New Roman" panose="02020603050405020304" pitchFamily="18" charset="0"/>
              <a:cs typeface="Times New Roman" panose="02020603050405020304" pitchFamily="18" charset="0"/>
            </a:endParaRPr>
          </a:p>
        </p:txBody>
      </p:sp>
      <p:sp>
        <p:nvSpPr>
          <p:cNvPr id="10" name="Arrow: Up 9">
            <a:extLst>
              <a:ext uri="{FF2B5EF4-FFF2-40B4-BE49-F238E27FC236}">
                <a16:creationId xmlns:a16="http://schemas.microsoft.com/office/drawing/2014/main" id="{C5659B11-3F33-4725-B01F-C9FBC58B2EA6}"/>
              </a:ext>
            </a:extLst>
          </p:cNvPr>
          <p:cNvSpPr/>
          <p:nvPr/>
        </p:nvSpPr>
        <p:spPr>
          <a:xfrm>
            <a:off x="5759390" y="6400800"/>
            <a:ext cx="152400" cy="317315"/>
          </a:xfrm>
          <a:prstGeom prst="upArrow">
            <a:avLst>
              <a:gd name="adj1" fmla="val 96602"/>
              <a:gd name="adj2" fmla="val 61650"/>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09 Track 9.wma">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163740" y="6002549"/>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9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9" presetClass="path" presetSubtype="0" accel="50000" decel="50000" fill="hold" nodeType="clickEffect">
                                  <p:stCondLst>
                                    <p:cond delay="0"/>
                                  </p:stCondLst>
                                  <p:childTnLst>
                                    <p:animMotion origin="layout" path="M -1.38889E-6 1.48148E-6 L 0.54913 0.41342 " pathEditMode="relative" rAng="0" ptsTypes="AA">
                                      <p:cBhvr>
                                        <p:cTn id="32" dur="2000" fill="hold"/>
                                        <p:tgtEl>
                                          <p:spTgt spid="4">
                                            <p:txEl>
                                              <p:pRg st="3" end="3"/>
                                            </p:txEl>
                                          </p:spTgt>
                                        </p:tgtEl>
                                        <p:attrNameLst>
                                          <p:attrName>ppt_x</p:attrName>
                                          <p:attrName>ppt_y</p:attrName>
                                        </p:attrNameLst>
                                      </p:cBhvr>
                                      <p:rCtr x="27448" y="20671"/>
                                    </p:animMotion>
                                  </p:childTnLst>
                                </p:cTn>
                              </p:par>
                            </p:childTnLst>
                          </p:cTn>
                        </p:par>
                      </p:childTnLst>
                    </p:cTn>
                  </p:par>
                  <p:par>
                    <p:cTn id="33" fill="hold">
                      <p:stCondLst>
                        <p:cond delay="indefinite"/>
                      </p:stCondLst>
                      <p:childTnLst>
                        <p:par>
                          <p:cTn id="34" fill="hold">
                            <p:stCondLst>
                              <p:cond delay="0"/>
                            </p:stCondLst>
                            <p:childTnLst>
                              <p:par>
                                <p:cTn id="35" presetID="49" presetClass="path" presetSubtype="0" accel="50000" decel="50000" fill="hold" nodeType="clickEffect">
                                  <p:stCondLst>
                                    <p:cond delay="0"/>
                                  </p:stCondLst>
                                  <p:childTnLst>
                                    <p:animMotion origin="layout" path="M 2.77778E-7 2.59259E-6 L 0.61267 -0.00672 " pathEditMode="relative" rAng="0" ptsTypes="AA">
                                      <p:cBhvr>
                                        <p:cTn id="36" dur="2000" fill="hold"/>
                                        <p:tgtEl>
                                          <p:spTgt spid="4">
                                            <p:txEl>
                                              <p:pRg st="7" end="7"/>
                                            </p:txEl>
                                          </p:spTgt>
                                        </p:tgtEl>
                                        <p:attrNameLst>
                                          <p:attrName>ppt_x</p:attrName>
                                          <p:attrName>ppt_y</p:attrName>
                                        </p:attrNameLst>
                                      </p:cBhvr>
                                      <p:rCtr x="30625" y="-347"/>
                                    </p:animMotion>
                                  </p:childTnLst>
                                </p:cTn>
                              </p:par>
                            </p:childTnLst>
                          </p:cTn>
                        </p:par>
                      </p:childTnLst>
                    </p:cTn>
                  </p:par>
                  <p:par>
                    <p:cTn id="37" fill="hold">
                      <p:stCondLst>
                        <p:cond delay="indefinite"/>
                      </p:stCondLst>
                      <p:childTnLst>
                        <p:par>
                          <p:cTn id="38" fill="hold">
                            <p:stCondLst>
                              <p:cond delay="0"/>
                            </p:stCondLst>
                            <p:childTnLst>
                              <p:par>
                                <p:cTn id="39" presetID="49" presetClass="path" presetSubtype="0" accel="50000" decel="50000" fill="hold" nodeType="clickEffect">
                                  <p:stCondLst>
                                    <p:cond delay="0"/>
                                  </p:stCondLst>
                                  <p:childTnLst>
                                    <p:animMotion origin="layout" path="M 2.22222E-6 -4.81481E-6 L 0.77639 0.41783 " pathEditMode="relative" rAng="0" ptsTypes="AA">
                                      <p:cBhvr>
                                        <p:cTn id="40" dur="2000" fill="hold"/>
                                        <p:tgtEl>
                                          <p:spTgt spid="4">
                                            <p:txEl>
                                              <p:pRg st="1" end="1"/>
                                            </p:txEl>
                                          </p:spTgt>
                                        </p:tgtEl>
                                        <p:attrNameLst>
                                          <p:attrName>ppt_x</p:attrName>
                                          <p:attrName>ppt_y</p:attrName>
                                        </p:attrNameLst>
                                      </p:cBhvr>
                                      <p:rCtr x="38819" y="20880"/>
                                    </p:animMotion>
                                  </p:childTnLst>
                                </p:cTn>
                              </p:par>
                            </p:childTnLst>
                          </p:cTn>
                        </p:par>
                      </p:childTnLst>
                    </p:cTn>
                  </p:par>
                  <p:par>
                    <p:cTn id="41" fill="hold">
                      <p:stCondLst>
                        <p:cond delay="indefinite"/>
                      </p:stCondLst>
                      <p:childTnLst>
                        <p:par>
                          <p:cTn id="42" fill="hold">
                            <p:stCondLst>
                              <p:cond delay="0"/>
                            </p:stCondLst>
                            <p:childTnLst>
                              <p:par>
                                <p:cTn id="43" presetID="49" presetClass="path" presetSubtype="0" accel="50000" decel="50000" fill="hold" nodeType="clickEffect">
                                  <p:stCondLst>
                                    <p:cond delay="0"/>
                                  </p:stCondLst>
                                  <p:childTnLst>
                                    <p:animMotion origin="layout" path="M 8.33333E-7 -2.22222E-6 L 0.50052 -0.06875 " pathEditMode="relative" rAng="0" ptsTypes="AA">
                                      <p:cBhvr>
                                        <p:cTn id="44" dur="2000" fill="hold"/>
                                        <p:tgtEl>
                                          <p:spTgt spid="4">
                                            <p:txEl>
                                              <p:pRg st="5" end="5"/>
                                            </p:txEl>
                                          </p:spTgt>
                                        </p:tgtEl>
                                        <p:attrNameLst>
                                          <p:attrName>ppt_x</p:attrName>
                                          <p:attrName>ppt_y</p:attrName>
                                        </p:attrNameLst>
                                      </p:cBhvr>
                                      <p:rCtr x="25017" y="-3449"/>
                                    </p:animMotion>
                                  </p:childTnLst>
                                </p:cTn>
                              </p:par>
                            </p:childTnLst>
                          </p:cTn>
                        </p:par>
                      </p:childTnLst>
                    </p:cTn>
                  </p:par>
                  <p:par>
                    <p:cTn id="45" fill="hold">
                      <p:stCondLst>
                        <p:cond delay="indefinite"/>
                      </p:stCondLst>
                      <p:childTnLst>
                        <p:par>
                          <p:cTn id="46" fill="hold">
                            <p:stCondLst>
                              <p:cond delay="0"/>
                            </p:stCondLst>
                            <p:childTnLst>
                              <p:par>
                                <p:cTn id="47" presetID="49" presetClass="path" presetSubtype="0" accel="50000" decel="50000" fill="hold" nodeType="clickEffect">
                                  <p:stCondLst>
                                    <p:cond delay="0"/>
                                  </p:stCondLst>
                                  <p:childTnLst>
                                    <p:animMotion origin="layout" path="M 1.94444E-6 2.59259E-6 L 0.55746 0.1044 " pathEditMode="relative" rAng="0" ptsTypes="AA">
                                      <p:cBhvr>
                                        <p:cTn id="48" dur="2000" fill="hold"/>
                                        <p:tgtEl>
                                          <p:spTgt spid="4">
                                            <p:txEl>
                                              <p:pRg st="2" end="2"/>
                                            </p:txEl>
                                          </p:spTgt>
                                        </p:tgtEl>
                                        <p:attrNameLst>
                                          <p:attrName>ppt_x</p:attrName>
                                          <p:attrName>ppt_y</p:attrName>
                                        </p:attrNameLst>
                                      </p:cBhvr>
                                      <p:rCtr x="27865" y="5208"/>
                                    </p:animMotion>
                                  </p:childTnLst>
                                </p:cTn>
                              </p:par>
                            </p:childTnLst>
                          </p:cTn>
                        </p:par>
                      </p:childTnLst>
                    </p:cTn>
                  </p:par>
                  <p:par>
                    <p:cTn id="49" fill="hold">
                      <p:stCondLst>
                        <p:cond delay="indefinite"/>
                      </p:stCondLst>
                      <p:childTnLst>
                        <p:par>
                          <p:cTn id="50" fill="hold">
                            <p:stCondLst>
                              <p:cond delay="0"/>
                            </p:stCondLst>
                            <p:childTnLst>
                              <p:par>
                                <p:cTn id="51" presetID="49" presetClass="path" presetSubtype="0" accel="50000" decel="50000" fill="hold" nodeType="clickEffect">
                                  <p:stCondLst>
                                    <p:cond delay="0"/>
                                  </p:stCondLst>
                                  <p:childTnLst>
                                    <p:animMotion origin="layout" path="M 5E-6 -2.22222E-6 L 0.34271 0.45347 " pathEditMode="relative" rAng="0" ptsTypes="AA">
                                      <p:cBhvr>
                                        <p:cTn id="52" dur="2000" fill="hold"/>
                                        <p:tgtEl>
                                          <p:spTgt spid="4">
                                            <p:txEl>
                                              <p:pRg st="0" end="0"/>
                                            </p:txEl>
                                          </p:spTgt>
                                        </p:tgtEl>
                                        <p:attrNameLst>
                                          <p:attrName>ppt_x</p:attrName>
                                          <p:attrName>ppt_y</p:attrName>
                                        </p:attrNameLst>
                                      </p:cBhvr>
                                      <p:rCtr x="17135" y="22662"/>
                                    </p:animMotion>
                                  </p:childTnLst>
                                </p:cTn>
                              </p:par>
                            </p:childTnLst>
                          </p:cTn>
                        </p:par>
                      </p:childTnLst>
                    </p:cTn>
                  </p:par>
                  <p:par>
                    <p:cTn id="53" fill="hold">
                      <p:stCondLst>
                        <p:cond delay="indefinite"/>
                      </p:stCondLst>
                      <p:childTnLst>
                        <p:par>
                          <p:cTn id="54" fill="hold">
                            <p:stCondLst>
                              <p:cond delay="0"/>
                            </p:stCondLst>
                            <p:childTnLst>
                              <p:par>
                                <p:cTn id="55" presetID="49" presetClass="path" presetSubtype="0" accel="50000" decel="50000" fill="hold" nodeType="clickEffect">
                                  <p:stCondLst>
                                    <p:cond delay="0"/>
                                  </p:stCondLst>
                                  <p:childTnLst>
                                    <p:animMotion origin="layout" path="M -0.01667 0.07778 L 0.425 -0.39328 " pathEditMode="relative" rAng="0" ptsTypes="AA">
                                      <p:cBhvr>
                                        <p:cTn id="56" dur="2000" fill="hold"/>
                                        <p:tgtEl>
                                          <p:spTgt spid="4">
                                            <p:txEl>
                                              <p:pRg st="6" end="6"/>
                                            </p:txEl>
                                          </p:spTgt>
                                        </p:tgtEl>
                                        <p:attrNameLst>
                                          <p:attrName>ppt_x</p:attrName>
                                          <p:attrName>ppt_y</p:attrName>
                                        </p:attrNameLst>
                                      </p:cBhvr>
                                      <p:rCtr x="22083" y="-23565"/>
                                    </p:animMotion>
                                  </p:childTnLst>
                                </p:cTn>
                              </p:par>
                            </p:childTnLst>
                          </p:cTn>
                        </p:par>
                      </p:childTnLst>
                    </p:cTn>
                  </p:par>
                  <p:par>
                    <p:cTn id="57" fill="hold">
                      <p:stCondLst>
                        <p:cond delay="indefinite"/>
                      </p:stCondLst>
                      <p:childTnLst>
                        <p:par>
                          <p:cTn id="58" fill="hold">
                            <p:stCondLst>
                              <p:cond delay="0"/>
                            </p:stCondLst>
                            <p:childTnLst>
                              <p:par>
                                <p:cTn id="59" presetID="49" presetClass="path" presetSubtype="0" accel="50000" decel="50000" fill="hold" nodeType="clickEffect">
                                  <p:stCondLst>
                                    <p:cond delay="0"/>
                                  </p:stCondLst>
                                  <p:childTnLst>
                                    <p:animMotion origin="layout" path="M -3.61111E-6 1.11111E-6 L 0.33941 -0.60417 " pathEditMode="relative" rAng="0" ptsTypes="AA">
                                      <p:cBhvr>
                                        <p:cTn id="60" dur="2000" fill="hold"/>
                                        <p:tgtEl>
                                          <p:spTgt spid="4">
                                            <p:txEl>
                                              <p:pRg st="8" end="8"/>
                                            </p:txEl>
                                          </p:spTgt>
                                        </p:tgtEl>
                                        <p:attrNameLst>
                                          <p:attrName>ppt_x</p:attrName>
                                          <p:attrName>ppt_y</p:attrName>
                                        </p:attrNameLst>
                                      </p:cBhvr>
                                      <p:rCtr x="16962" y="-30208"/>
                                    </p:animMotion>
                                  </p:childTnLst>
                                </p:cTn>
                              </p:par>
                            </p:childTnLst>
                          </p:cTn>
                        </p:par>
                      </p:childTnLst>
                    </p:cTn>
                  </p:par>
                  <p:par>
                    <p:cTn id="61" fill="hold">
                      <p:stCondLst>
                        <p:cond delay="indefinite"/>
                      </p:stCondLst>
                      <p:childTnLst>
                        <p:par>
                          <p:cTn id="62" fill="hold">
                            <p:stCondLst>
                              <p:cond delay="0"/>
                            </p:stCondLst>
                            <p:childTnLst>
                              <p:par>
                                <p:cTn id="63" presetID="49" presetClass="path" presetSubtype="0" accel="50000" decel="50000" fill="hold" nodeType="clickEffect">
                                  <p:stCondLst>
                                    <p:cond delay="0"/>
                                  </p:stCondLst>
                                  <p:childTnLst>
                                    <p:animMotion origin="layout" path="M -0.07656 -0.0037 L 0.19254 -0.26667 " pathEditMode="relative" rAng="0" ptsTypes="AA">
                                      <p:cBhvr>
                                        <p:cTn id="64" dur="2000" fill="hold"/>
                                        <p:tgtEl>
                                          <p:spTgt spid="4">
                                            <p:txEl>
                                              <p:pRg st="4" end="4"/>
                                            </p:txEl>
                                          </p:spTgt>
                                        </p:tgtEl>
                                        <p:attrNameLst>
                                          <p:attrName>ppt_x</p:attrName>
                                          <p:attrName>ppt_y</p:attrName>
                                        </p:attrNameLst>
                                      </p:cBhvr>
                                      <p:rCtr x="13455" y="-13148"/>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mediacall" presetSubtype="0" fill="hold" nodeType="clickEffect">
                                  <p:stCondLst>
                                    <p:cond delay="0"/>
                                  </p:stCondLst>
                                  <p:childTnLst>
                                    <p:cmd type="call" cmd="playFrom(0.0)">
                                      <p:cBhvr>
                                        <p:cTn id="69" dur="84612" fill="hold"/>
                                        <p:tgtEl>
                                          <p:spTgt spid="11"/>
                                        </p:tgtEl>
                                      </p:cBhvr>
                                    </p:cmd>
                                  </p:childTnLst>
                                </p:cTn>
                              </p:par>
                            </p:childTnLst>
                          </p:cTn>
                        </p:par>
                      </p:childTnLst>
                    </p:cTn>
                  </p:par>
                </p:childTnLst>
              </p:cTn>
              <p:nextCondLst>
                <p:cond evt="onClick" delay="0">
                  <p:tgtEl>
                    <p:spTgt spid="11"/>
                  </p:tgtEl>
                </p:cond>
              </p:nextCondLst>
            </p:seq>
            <p:audio>
              <p:cMediaNode vol="80000">
                <p:cTn id="70" fill="hold" display="0">
                  <p:stCondLst>
                    <p:cond delay="indefinite"/>
                  </p:stCondLst>
                  <p:endCondLst>
                    <p:cond evt="onStopAudio" delay="0">
                      <p:tgtEl>
                        <p:sldTgt/>
                      </p:tgtEl>
                    </p:cond>
                  </p:endCondLst>
                </p:cTn>
                <p:tgtEl>
                  <p:spTgt spid="11"/>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50825" y="1697038"/>
            <a:ext cx="858837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539750" algn="justLow"/>
            <a:r>
              <a:rPr lang="en-US" sz="2600">
                <a:solidFill>
                  <a:srgbClr val="0070C0"/>
                </a:solidFill>
                <a:latin typeface="Times New Roman" pitchFamily="18" charset="0"/>
                <a:cs typeface="Times New Roman" pitchFamily="18" charset="0"/>
              </a:rPr>
              <a:t>(1)…………6.30 in the……….., the bus collected Ba and his family (3)……….. their home. (4)……. about 20 minutes on Highway No.1, the bus stopped at the(5) …………. to get some more fuel. Then, it turned left (6) …… a smaller road westward. After that, it turned left (7) ………. onto a road which went through a small (8)……...................... Finally, the bus dropped everyone off at the (9)…………………. ten meters (10)……………. a big old (11)………………... It parked there and waited for people to come back in the evening.</a:t>
            </a:r>
          </a:p>
        </p:txBody>
      </p:sp>
      <p:sp>
        <p:nvSpPr>
          <p:cNvPr id="55299" name="Rectangle 8"/>
          <p:cNvSpPr>
            <a:spLocks noChangeArrowheads="1"/>
          </p:cNvSpPr>
          <p:nvPr/>
        </p:nvSpPr>
        <p:spPr bwMode="auto">
          <a:xfrm>
            <a:off x="1828800" y="1122363"/>
            <a:ext cx="518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pPr>
            <a:r>
              <a:rPr lang="en-US" sz="4000" b="1">
                <a:solidFill>
                  <a:srgbClr val="0070C0"/>
                </a:solidFill>
                <a:latin typeface="Times New Roman" pitchFamily="18" charset="0"/>
                <a:cs typeface="Times New Roman" pitchFamily="18" charset="0"/>
              </a:rPr>
              <a:t>GAP-FILL</a:t>
            </a:r>
          </a:p>
        </p:txBody>
      </p:sp>
      <p:sp>
        <p:nvSpPr>
          <p:cNvPr id="8" name="Rectangle 7"/>
          <p:cNvSpPr>
            <a:spLocks noChangeArrowheads="1"/>
          </p:cNvSpPr>
          <p:nvPr/>
        </p:nvSpPr>
        <p:spPr bwMode="auto">
          <a:xfrm>
            <a:off x="1724025" y="1546225"/>
            <a:ext cx="633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F0000"/>
                </a:solidFill>
                <a:latin typeface="Times New Roman" pitchFamily="18" charset="0"/>
                <a:cs typeface="Times New Roman" pitchFamily="18" charset="0"/>
              </a:rPr>
              <a:t>At </a:t>
            </a:r>
            <a:endParaRPr lang="en-US" sz="2800">
              <a:solidFill>
                <a:srgbClr val="FF0000"/>
              </a:solidFill>
            </a:endParaRPr>
          </a:p>
        </p:txBody>
      </p:sp>
      <p:sp>
        <p:nvSpPr>
          <p:cNvPr id="10" name="Rectangle 9"/>
          <p:cNvSpPr>
            <a:spLocks noChangeArrowheads="1"/>
          </p:cNvSpPr>
          <p:nvPr/>
        </p:nvSpPr>
        <p:spPr bwMode="auto">
          <a:xfrm>
            <a:off x="2398713" y="2066925"/>
            <a:ext cx="973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F0000"/>
                </a:solidFill>
                <a:latin typeface="Times New Roman" pitchFamily="18" charset="0"/>
                <a:cs typeface="Times New Roman" pitchFamily="18" charset="0"/>
              </a:rPr>
              <a:t>from </a:t>
            </a:r>
            <a:endParaRPr lang="en-US" sz="2800">
              <a:solidFill>
                <a:srgbClr val="FF0000"/>
              </a:solidFill>
            </a:endParaRPr>
          </a:p>
        </p:txBody>
      </p:sp>
      <p:sp>
        <p:nvSpPr>
          <p:cNvPr id="11" name="Rectangle 10"/>
          <p:cNvSpPr>
            <a:spLocks noChangeArrowheads="1"/>
          </p:cNvSpPr>
          <p:nvPr/>
        </p:nvSpPr>
        <p:spPr bwMode="auto">
          <a:xfrm>
            <a:off x="5438775" y="2084388"/>
            <a:ext cx="1122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F0000"/>
                </a:solidFill>
                <a:latin typeface="Times New Roman" pitchFamily="18" charset="0"/>
                <a:cs typeface="Times New Roman" pitchFamily="18" charset="0"/>
              </a:rPr>
              <a:t>After  </a:t>
            </a:r>
            <a:endParaRPr lang="en-US" sz="2800">
              <a:solidFill>
                <a:srgbClr val="FF0000"/>
              </a:solidFill>
            </a:endParaRPr>
          </a:p>
        </p:txBody>
      </p:sp>
      <p:sp>
        <p:nvSpPr>
          <p:cNvPr id="13" name="Rectangle 12"/>
          <p:cNvSpPr>
            <a:spLocks noChangeArrowheads="1"/>
          </p:cNvSpPr>
          <p:nvPr/>
        </p:nvSpPr>
        <p:spPr bwMode="auto">
          <a:xfrm>
            <a:off x="5868988" y="2819400"/>
            <a:ext cx="912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F0000"/>
                </a:solidFill>
                <a:latin typeface="Times New Roman" pitchFamily="18" charset="0"/>
                <a:cs typeface="Times New Roman" pitchFamily="18" charset="0"/>
              </a:rPr>
              <a:t>onto </a:t>
            </a:r>
            <a:endParaRPr lang="en-US" sz="2800">
              <a:solidFill>
                <a:srgbClr val="FF0000"/>
              </a:solidFill>
            </a:endParaRPr>
          </a:p>
        </p:txBody>
      </p:sp>
      <p:sp>
        <p:nvSpPr>
          <p:cNvPr id="14" name="Rectangle 13"/>
          <p:cNvSpPr>
            <a:spLocks noChangeArrowheads="1"/>
          </p:cNvSpPr>
          <p:nvPr/>
        </p:nvSpPr>
        <p:spPr bwMode="auto">
          <a:xfrm>
            <a:off x="5791200" y="3200400"/>
            <a:ext cx="960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F0000"/>
                </a:solidFill>
                <a:latin typeface="Times New Roman" pitchFamily="18" charset="0"/>
                <a:cs typeface="Times New Roman" pitchFamily="18" charset="0"/>
              </a:rPr>
              <a:t>again</a:t>
            </a:r>
            <a:endParaRPr lang="en-US" sz="2800">
              <a:solidFill>
                <a:srgbClr val="FF0000"/>
              </a:solidFill>
            </a:endParaRPr>
          </a:p>
        </p:txBody>
      </p:sp>
      <p:sp>
        <p:nvSpPr>
          <p:cNvPr id="15" name="Rectangle 14"/>
          <p:cNvSpPr>
            <a:spLocks noChangeArrowheads="1"/>
          </p:cNvSpPr>
          <p:nvPr/>
        </p:nvSpPr>
        <p:spPr bwMode="auto">
          <a:xfrm>
            <a:off x="6008688" y="4048125"/>
            <a:ext cx="2117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FF0000"/>
                </a:solidFill>
                <a:latin typeface="Times New Roman" pitchFamily="18" charset="0"/>
                <a:cs typeface="Times New Roman" pitchFamily="18" charset="0"/>
              </a:rPr>
              <a:t>parking lot </a:t>
            </a:r>
            <a:endParaRPr lang="en-US" sz="2800">
              <a:solidFill>
                <a:srgbClr val="FF0000"/>
              </a:solidFill>
            </a:endParaRPr>
          </a:p>
        </p:txBody>
      </p:sp>
      <p:sp>
        <p:nvSpPr>
          <p:cNvPr id="16" name="Rectangle 15"/>
          <p:cNvSpPr>
            <a:spLocks noChangeArrowheads="1"/>
          </p:cNvSpPr>
          <p:nvPr/>
        </p:nvSpPr>
        <p:spPr bwMode="auto">
          <a:xfrm>
            <a:off x="2286000" y="4419600"/>
            <a:ext cx="974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F0000"/>
                </a:solidFill>
                <a:latin typeface="Times New Roman" pitchFamily="18" charset="0"/>
                <a:cs typeface="Times New Roman" pitchFamily="18" charset="0"/>
              </a:rPr>
              <a:t>from </a:t>
            </a:r>
            <a:endParaRPr lang="en-US" sz="2800">
              <a:solidFill>
                <a:srgbClr val="FF0000"/>
              </a:solidFill>
            </a:endParaRPr>
          </a:p>
        </p:txBody>
      </p:sp>
      <p:sp>
        <p:nvSpPr>
          <p:cNvPr id="17" name="Rectangle 16"/>
          <p:cNvSpPr>
            <a:spLocks noChangeArrowheads="1"/>
          </p:cNvSpPr>
          <p:nvPr/>
        </p:nvSpPr>
        <p:spPr bwMode="auto">
          <a:xfrm>
            <a:off x="6284913" y="5067300"/>
            <a:ext cx="2746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F0000"/>
                </a:solidFill>
                <a:latin typeface="Times New Roman" pitchFamily="18" charset="0"/>
                <a:cs typeface="Times New Roman" pitchFamily="18" charset="0"/>
              </a:rPr>
              <a:t> </a:t>
            </a:r>
            <a:endParaRPr lang="en-US" sz="2800">
              <a:solidFill>
                <a:srgbClr val="FF0000"/>
              </a:solidFill>
            </a:endParaRPr>
          </a:p>
        </p:txBody>
      </p:sp>
      <p:sp>
        <p:nvSpPr>
          <p:cNvPr id="43020" name="Rectangle 8"/>
          <p:cNvSpPr>
            <a:spLocks noChangeArrowheads="1"/>
          </p:cNvSpPr>
          <p:nvPr/>
        </p:nvSpPr>
        <p:spPr bwMode="auto">
          <a:xfrm>
            <a:off x="304800" y="195263"/>
            <a:ext cx="6553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lnSpc>
                <a:spcPct val="80000"/>
              </a:lnSpc>
              <a:defRPr/>
            </a:pPr>
            <a:r>
              <a:rPr lang="en-US" sz="4800" b="1" dirty="0">
                <a:solidFill>
                  <a:schemeClr val="accent6">
                    <a:lumMod val="50000"/>
                  </a:schemeClr>
                </a:solidFill>
                <a:latin typeface="Times New Roman" pitchFamily="18" charset="0"/>
                <a:cs typeface="Times New Roman" pitchFamily="18" charset="0"/>
              </a:rPr>
              <a:t>III: Further</a:t>
            </a:r>
            <a:r>
              <a:rPr lang="en-US" sz="5400" b="1" dirty="0">
                <a:solidFill>
                  <a:schemeClr val="accent6">
                    <a:lumMod val="50000"/>
                  </a:schemeClr>
                </a:solidFill>
                <a:latin typeface="Times New Roman" pitchFamily="18" charset="0"/>
                <a:cs typeface="Times New Roman" pitchFamily="18" charset="0"/>
              </a:rPr>
              <a:t> practice</a:t>
            </a:r>
          </a:p>
        </p:txBody>
      </p:sp>
      <p:sp>
        <p:nvSpPr>
          <p:cNvPr id="18" name="Rectangle 17"/>
          <p:cNvSpPr>
            <a:spLocks noChangeArrowheads="1"/>
          </p:cNvSpPr>
          <p:nvPr/>
        </p:nvSpPr>
        <p:spPr bwMode="auto">
          <a:xfrm>
            <a:off x="4017963" y="1685925"/>
            <a:ext cx="1490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F0000"/>
                </a:solidFill>
                <a:latin typeface="Times New Roman" pitchFamily="18" charset="0"/>
                <a:cs typeface="Times New Roman" pitchFamily="18" charset="0"/>
              </a:rPr>
              <a:t>morning </a:t>
            </a:r>
            <a:endParaRPr lang="en-US" sz="2800">
              <a:solidFill>
                <a:srgbClr val="FF0000"/>
              </a:solidFill>
            </a:endParaRPr>
          </a:p>
        </p:txBody>
      </p:sp>
      <p:sp>
        <p:nvSpPr>
          <p:cNvPr id="19" name="Rectangle 18"/>
          <p:cNvSpPr>
            <a:spLocks noChangeArrowheads="1"/>
          </p:cNvSpPr>
          <p:nvPr/>
        </p:nvSpPr>
        <p:spPr bwMode="auto">
          <a:xfrm>
            <a:off x="6172200" y="2438400"/>
            <a:ext cx="19129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FF0000"/>
                </a:solidFill>
                <a:latin typeface="Times New Roman" pitchFamily="18" charset="0"/>
                <a:cs typeface="Times New Roman" pitchFamily="18" charset="0"/>
              </a:rPr>
              <a:t>gas station </a:t>
            </a:r>
            <a:endParaRPr lang="en-US" sz="2800">
              <a:solidFill>
                <a:srgbClr val="FF0000"/>
              </a:solidFill>
            </a:endParaRPr>
          </a:p>
        </p:txBody>
      </p:sp>
      <p:sp>
        <p:nvSpPr>
          <p:cNvPr id="20" name="Rectangle 19"/>
          <p:cNvSpPr>
            <a:spLocks noChangeArrowheads="1"/>
          </p:cNvSpPr>
          <p:nvPr/>
        </p:nvSpPr>
        <p:spPr bwMode="auto">
          <a:xfrm>
            <a:off x="4754563" y="3667125"/>
            <a:ext cx="2312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FF0000"/>
                </a:solidFill>
                <a:latin typeface="Times New Roman" pitchFamily="18" charset="0"/>
                <a:cs typeface="Times New Roman" pitchFamily="18" charset="0"/>
              </a:rPr>
              <a:t>bamboo forest</a:t>
            </a:r>
            <a:endParaRPr lang="en-US" sz="2800">
              <a:solidFill>
                <a:srgbClr val="FF0000"/>
              </a:solidFill>
            </a:endParaRPr>
          </a:p>
        </p:txBody>
      </p:sp>
      <p:sp>
        <p:nvSpPr>
          <p:cNvPr id="21" name="Rectangle 20"/>
          <p:cNvSpPr>
            <a:spLocks noChangeArrowheads="1"/>
          </p:cNvSpPr>
          <p:nvPr/>
        </p:nvSpPr>
        <p:spPr bwMode="auto">
          <a:xfrm>
            <a:off x="6019800" y="4419600"/>
            <a:ext cx="2312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FF0000"/>
                </a:solidFill>
                <a:latin typeface="Times New Roman" pitchFamily="18" charset="0"/>
                <a:cs typeface="Times New Roman" pitchFamily="18" charset="0"/>
              </a:rPr>
              <a:t>banyan tree</a:t>
            </a:r>
          </a:p>
        </p:txBody>
      </p:sp>
      <p:pic>
        <p:nvPicPr>
          <p:cNvPr id="2" name="09 Track 9.wma">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162925" y="5762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2"/>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1" presetClass="mediacall" presetSubtype="0" fill="hold" nodeType="clickEffect">
                                  <p:stCondLst>
                                    <p:cond delay="0"/>
                                  </p:stCondLst>
                                  <p:childTnLst>
                                    <p:cmd type="call" cmd="playFrom(0.0)">
                                      <p:cBhvr>
                                        <p:cTn id="67" dur="84612" fill="hold"/>
                                        <p:tgtEl>
                                          <p:spTgt spid="2"/>
                                        </p:tgtEl>
                                      </p:cBhvr>
                                    </p:cmd>
                                  </p:childTnLst>
                                </p:cTn>
                              </p:par>
                            </p:childTnLst>
                          </p:cTn>
                        </p:par>
                      </p:childTnLst>
                    </p:cTn>
                  </p:par>
                </p:childTnLst>
              </p:cTn>
              <p:nextCondLst>
                <p:cond evt="onClick" delay="0">
                  <p:tgtEl>
                    <p:spTgt spid="2"/>
                  </p:tgtEl>
                </p:cond>
              </p:nextCondLst>
            </p:seq>
            <p:audio>
              <p:cMediaNode vol="80000">
                <p:cTn id="68" fill="hold" display="0">
                  <p:stCondLst>
                    <p:cond delay="indefinite"/>
                  </p:stCondLst>
                  <p:endCondLst>
                    <p:cond evt="onStopAudio" delay="0">
                      <p:tgtEl>
                        <p:sldTgt/>
                      </p:tgtEl>
                    </p:cond>
                  </p:endCondLst>
                </p:cTn>
                <p:tgtEl>
                  <p:spTgt spid="2"/>
                </p:tgtEl>
              </p:cMediaNode>
            </p:audio>
          </p:childTnLst>
        </p:cTn>
      </p:par>
    </p:tnLst>
    <p:bldLst>
      <p:bldP spid="8" grpId="0"/>
      <p:bldP spid="10" grpId="0"/>
      <p:bldP spid="11" grpId="0"/>
      <p:bldP spid="13" grpId="0"/>
      <p:bldP spid="14" grpId="0"/>
      <p:bldP spid="15" grpId="0"/>
      <p:bldP spid="16" grpId="0"/>
      <p:bldP spid="17" grpId="0"/>
      <p:bldP spid="18"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FE182-186B-4A22-90D7-B949E30F2B03}"/>
              </a:ext>
            </a:extLst>
          </p:cNvPr>
          <p:cNvSpPr>
            <a:spLocks noGrp="1"/>
          </p:cNvSpPr>
          <p:nvPr>
            <p:ph type="title"/>
          </p:nvPr>
        </p:nvSpPr>
        <p:spPr>
          <a:xfrm>
            <a:off x="181218" y="-11333"/>
            <a:ext cx="7886700" cy="737711"/>
          </a:xfrm>
        </p:spPr>
        <p:txBody>
          <a:bodyPr/>
          <a:lstStyle/>
          <a:p>
            <a:pPr algn="ctr"/>
            <a:r>
              <a:rPr lang="en-US" b="1" dirty="0">
                <a:solidFill>
                  <a:srgbClr val="0066FF"/>
                </a:solidFill>
                <a:latin typeface="Times New Roman" panose="02020603050405020304" pitchFamily="18" charset="0"/>
                <a:cs typeface="Times New Roman" panose="02020603050405020304" pitchFamily="18" charset="0"/>
              </a:rPr>
              <a:t>Listen then correct the mistakes</a:t>
            </a:r>
          </a:p>
        </p:txBody>
      </p:sp>
      <p:sp>
        <p:nvSpPr>
          <p:cNvPr id="3" name="Content Placeholder 2">
            <a:extLst>
              <a:ext uri="{FF2B5EF4-FFF2-40B4-BE49-F238E27FC236}">
                <a16:creationId xmlns:a16="http://schemas.microsoft.com/office/drawing/2014/main" id="{0AEF0E22-E8BD-4F4F-A0CA-79081115EA4A}"/>
              </a:ext>
            </a:extLst>
          </p:cNvPr>
          <p:cNvSpPr>
            <a:spLocks noGrp="1"/>
          </p:cNvSpPr>
          <p:nvPr>
            <p:ph idx="1"/>
          </p:nvPr>
        </p:nvSpPr>
        <p:spPr>
          <a:xfrm>
            <a:off x="-97809" y="1212368"/>
            <a:ext cx="9677400" cy="5334000"/>
          </a:xfrm>
        </p:spPr>
        <p:txBody>
          <a:bodyPr>
            <a:normAutofit/>
          </a:bodyPr>
          <a:lstStyle/>
          <a:p>
            <a:pPr marL="385763" indent="-385763">
              <a:buFont typeface="+mj-lt"/>
              <a:buAutoNum type="arabicPeriod"/>
            </a:pPr>
            <a:r>
              <a:rPr lang="en-US" sz="2600" b="1" i="1" dirty="0">
                <a:latin typeface="Times New Roman" panose="02020603050405020304" pitchFamily="18" charset="0"/>
                <a:cs typeface="Times New Roman" panose="02020603050405020304" pitchFamily="18" charset="0"/>
              </a:rPr>
              <a:t>The bus continued south on Highway Number 1.</a:t>
            </a:r>
          </a:p>
          <a:p>
            <a:pPr marL="0" indent="0">
              <a:buNone/>
            </a:pPr>
            <a:r>
              <a:rPr lang="en-US" sz="2600" b="1" dirty="0">
                <a:solidFill>
                  <a:srgbClr val="FF0000"/>
                </a:solidFill>
                <a:latin typeface="Times New Roman" panose="02020603050405020304" pitchFamily="18" charset="0"/>
                <a:cs typeface="Times New Roman" panose="02020603050405020304" pitchFamily="18" charset="0"/>
              </a:rPr>
              <a:t>=&gt; </a:t>
            </a:r>
            <a:r>
              <a:rPr lang="en-US" sz="2600" dirty="0">
                <a:solidFill>
                  <a:srgbClr val="0066FF"/>
                </a:solidFill>
                <a:latin typeface="Times New Roman" panose="02020603050405020304" pitchFamily="18" charset="0"/>
                <a:cs typeface="Times New Roman" panose="02020603050405020304" pitchFamily="18" charset="0"/>
              </a:rPr>
              <a:t>The bus continued </a:t>
            </a:r>
            <a:r>
              <a:rPr lang="en-US" sz="2600" b="1" u="sng" dirty="0">
                <a:solidFill>
                  <a:srgbClr val="FF0000"/>
                </a:solidFill>
                <a:latin typeface="Times New Roman" panose="02020603050405020304" pitchFamily="18" charset="0"/>
                <a:cs typeface="Times New Roman" panose="02020603050405020304" pitchFamily="18" charset="0"/>
              </a:rPr>
              <a:t>north</a:t>
            </a:r>
            <a:r>
              <a:rPr lang="en-US" sz="2600" b="1" dirty="0">
                <a:solidFill>
                  <a:srgbClr val="FF0000"/>
                </a:solidFill>
                <a:latin typeface="Times New Roman" panose="02020603050405020304" pitchFamily="18" charset="0"/>
                <a:cs typeface="Times New Roman" panose="02020603050405020304" pitchFamily="18" charset="0"/>
              </a:rPr>
              <a:t> </a:t>
            </a:r>
            <a:r>
              <a:rPr lang="en-US" sz="2600" dirty="0">
                <a:solidFill>
                  <a:srgbClr val="0066FF"/>
                </a:solidFill>
                <a:latin typeface="Times New Roman" panose="02020603050405020304" pitchFamily="18" charset="0"/>
                <a:cs typeface="Times New Roman" panose="02020603050405020304" pitchFamily="18" charset="0"/>
              </a:rPr>
              <a:t>on Highway Number 1</a:t>
            </a:r>
            <a:r>
              <a:rPr lang="en-US" sz="2600" b="1" dirty="0">
                <a:solidFill>
                  <a:srgbClr val="FF0000"/>
                </a:solidFill>
                <a:latin typeface="Times New Roman" panose="02020603050405020304" pitchFamily="18" charset="0"/>
                <a:cs typeface="Times New Roman" panose="02020603050405020304" pitchFamily="18" charset="0"/>
              </a:rPr>
              <a:t>.</a:t>
            </a:r>
          </a:p>
          <a:p>
            <a:pPr marL="385763" indent="-385763">
              <a:buFont typeface="+mj-lt"/>
              <a:buAutoNum type="arabicPeriod" startAt="2"/>
            </a:pPr>
            <a:r>
              <a:rPr lang="en-US" sz="2600" b="1" i="1" dirty="0">
                <a:latin typeface="Times New Roman" panose="02020603050405020304" pitchFamily="18" charset="0"/>
                <a:cs typeface="Times New Roman" panose="02020603050405020304" pitchFamily="18" charset="0"/>
              </a:rPr>
              <a:t>It left the highway and turned left onto a small road eastward.</a:t>
            </a:r>
          </a:p>
          <a:p>
            <a:pPr marL="0" indent="0">
              <a:buNone/>
            </a:pPr>
            <a:r>
              <a:rPr lang="en-US" sz="2600" b="1" dirty="0">
                <a:solidFill>
                  <a:srgbClr val="FF0000"/>
                </a:solidFill>
                <a:latin typeface="Times New Roman" panose="02020603050405020304" pitchFamily="18" charset="0"/>
                <a:cs typeface="Times New Roman" panose="02020603050405020304" pitchFamily="18" charset="0"/>
              </a:rPr>
              <a:t>=&gt; </a:t>
            </a:r>
            <a:r>
              <a:rPr lang="en-US" sz="2600" dirty="0">
                <a:solidFill>
                  <a:srgbClr val="0066FF"/>
                </a:solidFill>
                <a:latin typeface="Times New Roman" panose="02020603050405020304" pitchFamily="18" charset="0"/>
                <a:cs typeface="Times New Roman" panose="02020603050405020304" pitchFamily="18" charset="0"/>
              </a:rPr>
              <a:t>It left the highway and turned left onto a small road </a:t>
            </a:r>
            <a:r>
              <a:rPr lang="en-US" sz="2600" b="1" u="sng" dirty="0">
                <a:solidFill>
                  <a:srgbClr val="FF0000"/>
                </a:solidFill>
                <a:latin typeface="Times New Roman" panose="02020603050405020304" pitchFamily="18" charset="0"/>
                <a:cs typeface="Times New Roman" panose="02020603050405020304" pitchFamily="18" charset="0"/>
              </a:rPr>
              <a:t>westward</a:t>
            </a:r>
            <a:r>
              <a:rPr lang="en-US" sz="2600" b="1" dirty="0">
                <a:solidFill>
                  <a:srgbClr val="FF0000"/>
                </a:solidFill>
                <a:latin typeface="Times New Roman" panose="02020603050405020304" pitchFamily="18" charset="0"/>
                <a:cs typeface="Times New Roman" panose="02020603050405020304" pitchFamily="18" charset="0"/>
              </a:rPr>
              <a:t>.</a:t>
            </a:r>
          </a:p>
          <a:p>
            <a:pPr marL="385763" indent="-385763">
              <a:buFont typeface="+mj-lt"/>
              <a:buAutoNum type="arabicPeriod" startAt="3"/>
            </a:pPr>
            <a:r>
              <a:rPr lang="en-US" sz="2600" b="1" i="1" dirty="0">
                <a:latin typeface="Times New Roman" panose="02020603050405020304" pitchFamily="18" charset="0"/>
                <a:cs typeface="Times New Roman" panose="02020603050405020304" pitchFamily="18" charset="0"/>
              </a:rPr>
              <a:t>This road ran behind green paddy fields.</a:t>
            </a:r>
          </a:p>
          <a:p>
            <a:pPr marL="0" indent="0">
              <a:buNone/>
            </a:pPr>
            <a:r>
              <a:rPr lang="en-US" sz="2600" b="1" dirty="0">
                <a:solidFill>
                  <a:srgbClr val="FF0000"/>
                </a:solidFill>
                <a:latin typeface="Times New Roman" panose="02020603050405020304" pitchFamily="18" charset="0"/>
                <a:cs typeface="Times New Roman" panose="02020603050405020304" pitchFamily="18" charset="0"/>
              </a:rPr>
              <a:t>=&gt; </a:t>
            </a:r>
            <a:r>
              <a:rPr lang="en-US" sz="2600" dirty="0">
                <a:solidFill>
                  <a:srgbClr val="0066FF"/>
                </a:solidFill>
                <a:latin typeface="Times New Roman" panose="02020603050405020304" pitchFamily="18" charset="0"/>
                <a:cs typeface="Times New Roman" panose="02020603050405020304" pitchFamily="18" charset="0"/>
              </a:rPr>
              <a:t>This road ran </a:t>
            </a:r>
            <a:r>
              <a:rPr lang="en-US" sz="2600" b="1" u="sng" dirty="0">
                <a:solidFill>
                  <a:srgbClr val="FF0000"/>
                </a:solidFill>
                <a:latin typeface="Times New Roman" panose="02020603050405020304" pitchFamily="18" charset="0"/>
                <a:cs typeface="Times New Roman" panose="02020603050405020304" pitchFamily="18" charset="0"/>
              </a:rPr>
              <a:t>between</a:t>
            </a:r>
            <a:r>
              <a:rPr lang="en-US" sz="2600" b="1" dirty="0">
                <a:solidFill>
                  <a:srgbClr val="FF0000"/>
                </a:solidFill>
                <a:latin typeface="Times New Roman" panose="02020603050405020304" pitchFamily="18" charset="0"/>
                <a:cs typeface="Times New Roman" panose="02020603050405020304" pitchFamily="18" charset="0"/>
              </a:rPr>
              <a:t> </a:t>
            </a:r>
            <a:r>
              <a:rPr lang="en-US" sz="2600" dirty="0">
                <a:solidFill>
                  <a:srgbClr val="0066FF"/>
                </a:solidFill>
                <a:latin typeface="Times New Roman" panose="02020603050405020304" pitchFamily="18" charset="0"/>
                <a:cs typeface="Times New Roman" panose="02020603050405020304" pitchFamily="18" charset="0"/>
              </a:rPr>
              <a:t>green paddy fields</a:t>
            </a:r>
            <a:r>
              <a:rPr lang="en-US" sz="2600" b="1" dirty="0">
                <a:solidFill>
                  <a:srgbClr val="FF0000"/>
                </a:solidFill>
                <a:latin typeface="Times New Roman" panose="02020603050405020304" pitchFamily="18" charset="0"/>
                <a:cs typeface="Times New Roman" panose="02020603050405020304" pitchFamily="18" charset="0"/>
              </a:rPr>
              <a:t>.</a:t>
            </a:r>
          </a:p>
          <a:p>
            <a:pPr marL="385763" indent="-385763">
              <a:buFont typeface="+mj-lt"/>
              <a:buAutoNum type="arabicPeriod" startAt="4"/>
            </a:pPr>
            <a:r>
              <a:rPr lang="en-US" sz="2600" b="1" i="1" dirty="0">
                <a:latin typeface="Times New Roman" panose="02020603050405020304" pitchFamily="18" charset="0"/>
                <a:cs typeface="Times New Roman" panose="02020603050405020304" pitchFamily="18" charset="0"/>
              </a:rPr>
              <a:t>The road ended before a big store behind a pond.</a:t>
            </a:r>
          </a:p>
          <a:p>
            <a:pPr marL="0" indent="0">
              <a:buNone/>
            </a:pPr>
            <a:r>
              <a:rPr lang="en-US" sz="2600" b="1" dirty="0">
                <a:solidFill>
                  <a:srgbClr val="FF0000"/>
                </a:solidFill>
                <a:latin typeface="Times New Roman" panose="02020603050405020304" pitchFamily="18" charset="0"/>
                <a:cs typeface="Times New Roman" panose="02020603050405020304" pitchFamily="18" charset="0"/>
              </a:rPr>
              <a:t>=&gt; </a:t>
            </a:r>
            <a:r>
              <a:rPr lang="en-US" sz="2600" dirty="0">
                <a:solidFill>
                  <a:srgbClr val="0066FF"/>
                </a:solidFill>
                <a:latin typeface="Times New Roman" panose="02020603050405020304" pitchFamily="18" charset="0"/>
                <a:cs typeface="Times New Roman" panose="02020603050405020304" pitchFamily="18" charset="0"/>
              </a:rPr>
              <a:t>The road ended before a big store </a:t>
            </a:r>
            <a:r>
              <a:rPr lang="en-US" sz="2600" b="1" u="sng" dirty="0">
                <a:solidFill>
                  <a:srgbClr val="FF0000"/>
                </a:solidFill>
                <a:latin typeface="Times New Roman" panose="02020603050405020304" pitchFamily="18" charset="0"/>
                <a:cs typeface="Times New Roman" panose="02020603050405020304" pitchFamily="18" charset="0"/>
              </a:rPr>
              <a:t>beside</a:t>
            </a:r>
            <a:r>
              <a:rPr lang="en-US" sz="2600" b="1" dirty="0">
                <a:solidFill>
                  <a:srgbClr val="FF0000"/>
                </a:solidFill>
                <a:latin typeface="Times New Roman" panose="02020603050405020304" pitchFamily="18" charset="0"/>
                <a:cs typeface="Times New Roman" panose="02020603050405020304" pitchFamily="18" charset="0"/>
              </a:rPr>
              <a:t> </a:t>
            </a:r>
            <a:r>
              <a:rPr lang="en-US" sz="2600" dirty="0">
                <a:solidFill>
                  <a:srgbClr val="0066FF"/>
                </a:solidFill>
                <a:latin typeface="Times New Roman" panose="02020603050405020304" pitchFamily="18" charset="0"/>
                <a:cs typeface="Times New Roman" panose="02020603050405020304" pitchFamily="18" charset="0"/>
              </a:rPr>
              <a:t>a pond</a:t>
            </a:r>
            <a:r>
              <a:rPr lang="en-US" sz="2600" b="1" dirty="0">
                <a:solidFill>
                  <a:srgbClr val="FF0000"/>
                </a:solidFill>
                <a:latin typeface="Times New Roman" panose="02020603050405020304" pitchFamily="18" charset="0"/>
                <a:cs typeface="Times New Roman" panose="02020603050405020304" pitchFamily="18" charset="0"/>
              </a:rPr>
              <a:t>.</a:t>
            </a:r>
          </a:p>
          <a:p>
            <a:pPr marL="385763" indent="-385763">
              <a:buFont typeface="+mj-lt"/>
              <a:buAutoNum type="arabicPeriod" startAt="5"/>
            </a:pPr>
            <a:r>
              <a:rPr lang="en-US" sz="2600" b="1" i="1" dirty="0">
                <a:latin typeface="Times New Roman" panose="02020603050405020304" pitchFamily="18" charset="0"/>
                <a:cs typeface="Times New Roman" panose="02020603050405020304" pitchFamily="18" charset="0"/>
              </a:rPr>
              <a:t>The bus went in the right direction.</a:t>
            </a:r>
          </a:p>
          <a:p>
            <a:pPr marL="0" indent="0">
              <a:buNone/>
            </a:pPr>
            <a:r>
              <a:rPr lang="en-US" sz="2600" b="1" dirty="0">
                <a:solidFill>
                  <a:srgbClr val="FF0000"/>
                </a:solidFill>
                <a:latin typeface="Times New Roman" panose="02020603050405020304" pitchFamily="18" charset="0"/>
                <a:cs typeface="Times New Roman" panose="02020603050405020304" pitchFamily="18" charset="0"/>
              </a:rPr>
              <a:t>=&gt; </a:t>
            </a:r>
            <a:r>
              <a:rPr lang="en-US" sz="2600" dirty="0">
                <a:solidFill>
                  <a:srgbClr val="0066FF"/>
                </a:solidFill>
                <a:latin typeface="Times New Roman" panose="02020603050405020304" pitchFamily="18" charset="0"/>
                <a:cs typeface="Times New Roman" panose="02020603050405020304" pitchFamily="18" charset="0"/>
              </a:rPr>
              <a:t>The bus went in the </a:t>
            </a:r>
            <a:r>
              <a:rPr lang="en-US" sz="2600" b="1" u="sng" dirty="0">
                <a:solidFill>
                  <a:srgbClr val="FF0000"/>
                </a:solidFill>
                <a:latin typeface="Times New Roman" panose="02020603050405020304" pitchFamily="18" charset="0"/>
                <a:cs typeface="Times New Roman" panose="02020603050405020304" pitchFamily="18" charset="0"/>
              </a:rPr>
              <a:t>opposite</a:t>
            </a:r>
            <a:r>
              <a:rPr lang="en-US" sz="2600" b="1" dirty="0">
                <a:solidFill>
                  <a:srgbClr val="FF0000"/>
                </a:solidFill>
                <a:latin typeface="Times New Roman" panose="02020603050405020304" pitchFamily="18" charset="0"/>
                <a:cs typeface="Times New Roman" panose="02020603050405020304" pitchFamily="18" charset="0"/>
              </a:rPr>
              <a:t> </a:t>
            </a:r>
            <a:r>
              <a:rPr lang="en-US" sz="2600" dirty="0">
                <a:solidFill>
                  <a:srgbClr val="0066FF"/>
                </a:solidFill>
                <a:latin typeface="Times New Roman" panose="02020603050405020304" pitchFamily="18" charset="0"/>
                <a:cs typeface="Times New Roman" panose="02020603050405020304" pitchFamily="18" charset="0"/>
              </a:rPr>
              <a:t>direction</a:t>
            </a:r>
            <a:r>
              <a:rPr lang="en-US" sz="2600" b="1" dirty="0">
                <a:solidFill>
                  <a:srgbClr val="FF0000"/>
                </a:solidFill>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1E739244-6606-4301-91BF-349841B6C9B1}"/>
              </a:ext>
            </a:extLst>
          </p:cNvPr>
          <p:cNvCxnSpPr/>
          <p:nvPr/>
        </p:nvCxnSpPr>
        <p:spPr>
          <a:xfrm>
            <a:off x="2993138" y="1600200"/>
            <a:ext cx="60391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9DF551CC-3206-4B2C-9842-06F5ADC8A3A5}"/>
              </a:ext>
            </a:extLst>
          </p:cNvPr>
          <p:cNvCxnSpPr>
            <a:cxnSpLocks/>
          </p:cNvCxnSpPr>
          <p:nvPr/>
        </p:nvCxnSpPr>
        <p:spPr>
          <a:xfrm>
            <a:off x="7489412" y="2590800"/>
            <a:ext cx="1157013"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36AC5B00-2EC2-4C8B-8243-2C3675ED04F2}"/>
              </a:ext>
            </a:extLst>
          </p:cNvPr>
          <p:cNvCxnSpPr>
            <a:cxnSpLocks/>
          </p:cNvCxnSpPr>
          <p:nvPr/>
        </p:nvCxnSpPr>
        <p:spPr>
          <a:xfrm>
            <a:off x="2286000" y="3505200"/>
            <a:ext cx="9906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502BBE9C-0C7D-447D-9096-A0361594FBE5}"/>
              </a:ext>
            </a:extLst>
          </p:cNvPr>
          <p:cNvCxnSpPr>
            <a:cxnSpLocks/>
          </p:cNvCxnSpPr>
          <p:nvPr/>
        </p:nvCxnSpPr>
        <p:spPr>
          <a:xfrm>
            <a:off x="5105400" y="4495800"/>
            <a:ext cx="725037"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A4926D40-5BAE-43EC-9352-8B90A6C3C892}"/>
              </a:ext>
            </a:extLst>
          </p:cNvPr>
          <p:cNvCxnSpPr/>
          <p:nvPr/>
        </p:nvCxnSpPr>
        <p:spPr>
          <a:xfrm>
            <a:off x="3129886" y="5410200"/>
            <a:ext cx="603914"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pic>
        <p:nvPicPr>
          <p:cNvPr id="12" name="09 Track 9.wma">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162925" y="5762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56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outVertic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p:cTn id="3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out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 calcmode="lin" valueType="num">
                                      <p:cBhvr>
                                        <p:cTn id="5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37"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arn(outVertical)">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 calcmode="lin" valueType="num">
                                      <p:cBhvr>
                                        <p:cTn id="6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37"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barn(outVertical)">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3">
                                            <p:txEl>
                                              <p:pRg st="7" end="7"/>
                                            </p:txEl>
                                          </p:spTgt>
                                        </p:tgtEl>
                                        <p:attrNameLst>
                                          <p:attrName>style.visibility</p:attrName>
                                        </p:attrNameLst>
                                      </p:cBhvr>
                                      <p:to>
                                        <p:strVal val="visible"/>
                                      </p:to>
                                    </p:set>
                                    <p:anim calcmode="lin" valueType="num">
                                      <p:cBhvr>
                                        <p:cTn id="78"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9"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80"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81" dur="1000"/>
                                        <p:tgtEl>
                                          <p:spTgt spid="3">
                                            <p:txEl>
                                              <p:pRg st="7" end="7"/>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37"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barn(outVertical)">
                                      <p:cBhvr>
                                        <p:cTn id="86" dur="500"/>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nodeType="clickEffect">
                                  <p:stCondLst>
                                    <p:cond delay="0"/>
                                  </p:stCondLst>
                                  <p:childTnLst>
                                    <p:set>
                                      <p:cBhvr>
                                        <p:cTn id="90" dur="1" fill="hold">
                                          <p:stCondLst>
                                            <p:cond delay="0"/>
                                          </p:stCondLst>
                                        </p:cTn>
                                        <p:tgtEl>
                                          <p:spTgt spid="3">
                                            <p:txEl>
                                              <p:pRg st="9" end="9"/>
                                            </p:txEl>
                                          </p:spTgt>
                                        </p:tgtEl>
                                        <p:attrNameLst>
                                          <p:attrName>style.visibility</p:attrName>
                                        </p:attrNameLst>
                                      </p:cBhvr>
                                      <p:to>
                                        <p:strVal val="visible"/>
                                      </p:to>
                                    </p:set>
                                    <p:anim calcmode="lin" valueType="num">
                                      <p:cBhvr>
                                        <p:cTn id="9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9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9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5" restart="whenNotActive" fill="hold" evtFilter="cancelBubble" nodeType="interactiveSeq">
                <p:stCondLst>
                  <p:cond evt="onClick" delay="0">
                    <p:tgtEl>
                      <p:spTgt spid="12"/>
                    </p:tgtEl>
                  </p:cond>
                </p:stCondLst>
                <p:endSync evt="end" delay="0">
                  <p:rtn val="all"/>
                </p:endSync>
                <p:childTnLst>
                  <p:par>
                    <p:cTn id="96" fill="hold">
                      <p:stCondLst>
                        <p:cond delay="0"/>
                      </p:stCondLst>
                      <p:childTnLst>
                        <p:par>
                          <p:cTn id="97" fill="hold">
                            <p:stCondLst>
                              <p:cond delay="0"/>
                            </p:stCondLst>
                            <p:childTnLst>
                              <p:par>
                                <p:cTn id="98" presetID="1" presetClass="mediacall" presetSubtype="0" fill="hold" nodeType="clickEffect">
                                  <p:stCondLst>
                                    <p:cond delay="0"/>
                                  </p:stCondLst>
                                  <p:childTnLst>
                                    <p:cmd type="call" cmd="playFrom(0.0)">
                                      <p:cBhvr>
                                        <p:cTn id="99" dur="84612" fill="hold"/>
                                        <p:tgtEl>
                                          <p:spTgt spid="12"/>
                                        </p:tgtEl>
                                      </p:cBhvr>
                                    </p:cmd>
                                  </p:childTnLst>
                                </p:cTn>
                              </p:par>
                            </p:childTnLst>
                          </p:cTn>
                        </p:par>
                      </p:childTnLst>
                    </p:cTn>
                  </p:par>
                </p:childTnLst>
              </p:cTn>
              <p:nextCondLst>
                <p:cond evt="onClick" delay="0">
                  <p:tgtEl>
                    <p:spTgt spid="12"/>
                  </p:tgtEl>
                </p:cond>
              </p:nextCondLst>
            </p:seq>
            <p:audio>
              <p:cMediaNode vol="80000">
                <p:cTn id="100" fill="hold" display="0">
                  <p:stCondLst>
                    <p:cond delay="indefinite"/>
                  </p:stCondLst>
                  <p:endCondLst>
                    <p:cond evt="onStopAudio" delay="0">
                      <p:tgtEl>
                        <p:sldTgt/>
                      </p:tgtEl>
                    </p:cond>
                  </p:endCondLst>
                </p:cTn>
                <p:tgtEl>
                  <p:spTgt spid="1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56329" name="Group 9">
            <a:extLst>
              <a:ext uri="{FF2B5EF4-FFF2-40B4-BE49-F238E27FC236}">
                <a16:creationId xmlns:a16="http://schemas.microsoft.com/office/drawing/2014/main" id="{56B9A13C-BFB5-4D37-90CC-056AF2A5B9B8}"/>
              </a:ext>
            </a:extLst>
          </p:cNvPr>
          <p:cNvGrpSpPr>
            <a:grpSpLocks/>
          </p:cNvGrpSpPr>
          <p:nvPr/>
        </p:nvGrpSpPr>
        <p:grpSpPr bwMode="auto">
          <a:xfrm>
            <a:off x="1295400" y="0"/>
            <a:ext cx="7086600" cy="4208463"/>
            <a:chOff x="816" y="0"/>
            <a:chExt cx="4464" cy="2651"/>
          </a:xfrm>
        </p:grpSpPr>
        <p:sp>
          <p:nvSpPr>
            <p:cNvPr id="56324" name="Rectangle 4">
              <a:extLst>
                <a:ext uri="{FF2B5EF4-FFF2-40B4-BE49-F238E27FC236}">
                  <a16:creationId xmlns:a16="http://schemas.microsoft.com/office/drawing/2014/main" id="{D92A1B8A-0636-45F4-9B4B-8F95F0DC564D}"/>
                </a:ext>
              </a:extLst>
            </p:cNvPr>
            <p:cNvSpPr>
              <a:spLocks noChangeArrowheads="1"/>
            </p:cNvSpPr>
            <p:nvPr/>
          </p:nvSpPr>
          <p:spPr bwMode="auto">
            <a:xfrm>
              <a:off x="816" y="0"/>
              <a:ext cx="44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a:solidFill>
                    <a:schemeClr val="tx2"/>
                  </a:solidFill>
                  <a:latin typeface=".VnTime" panose="020B7200000000000000" pitchFamily="34" charset="0"/>
                </a:rPr>
                <a:t>UNIT 3: A TRIP TO THE COUNTRYSIDE</a:t>
              </a:r>
            </a:p>
          </p:txBody>
        </p:sp>
        <p:sp>
          <p:nvSpPr>
            <p:cNvPr id="56325" name="Rectangle 5">
              <a:extLst>
                <a:ext uri="{FF2B5EF4-FFF2-40B4-BE49-F238E27FC236}">
                  <a16:creationId xmlns:a16="http://schemas.microsoft.com/office/drawing/2014/main" id="{250AD6C7-203A-4D88-B497-F239FA1C8322}"/>
                </a:ext>
              </a:extLst>
            </p:cNvPr>
            <p:cNvSpPr>
              <a:spLocks noChangeArrowheads="1"/>
            </p:cNvSpPr>
            <p:nvPr/>
          </p:nvSpPr>
          <p:spPr bwMode="auto">
            <a:xfrm>
              <a:off x="1488" y="288"/>
              <a:ext cx="30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b="1">
                  <a:solidFill>
                    <a:srgbClr val="0000FF"/>
                  </a:solidFill>
                </a:rPr>
                <a:t>Lesson 16: Speak ( P. 24 )</a:t>
              </a:r>
            </a:p>
          </p:txBody>
        </p:sp>
        <p:grpSp>
          <p:nvGrpSpPr>
            <p:cNvPr id="56328" name="Group 8">
              <a:extLst>
                <a:ext uri="{FF2B5EF4-FFF2-40B4-BE49-F238E27FC236}">
                  <a16:creationId xmlns:a16="http://schemas.microsoft.com/office/drawing/2014/main" id="{B58454AD-C895-46BD-930D-E11EAB2485F2}"/>
                </a:ext>
              </a:extLst>
            </p:cNvPr>
            <p:cNvGrpSpPr>
              <a:grpSpLocks/>
            </p:cNvGrpSpPr>
            <p:nvPr/>
          </p:nvGrpSpPr>
          <p:grpSpPr bwMode="auto">
            <a:xfrm>
              <a:off x="1440" y="960"/>
              <a:ext cx="3648" cy="1691"/>
              <a:chOff x="1440" y="960"/>
              <a:chExt cx="3648" cy="1691"/>
            </a:xfrm>
          </p:grpSpPr>
          <p:sp>
            <p:nvSpPr>
              <p:cNvPr id="56326" name="Text Box 6">
                <a:extLst>
                  <a:ext uri="{FF2B5EF4-FFF2-40B4-BE49-F238E27FC236}">
                    <a16:creationId xmlns:a16="http://schemas.microsoft.com/office/drawing/2014/main" id="{5BF7AD16-4DCE-44A5-9101-2E4C8E7B0DA8}"/>
                  </a:ext>
                </a:extLst>
              </p:cNvPr>
              <p:cNvSpPr txBox="1">
                <a:spLocks noChangeArrowheads="1"/>
              </p:cNvSpPr>
              <p:nvPr/>
            </p:nvSpPr>
            <p:spPr bwMode="auto">
              <a:xfrm>
                <a:off x="1440" y="1920"/>
                <a:ext cx="3648"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FF"/>
                    </a:solidFill>
                  </a:rPr>
                  <a:t>Do Ex. 3, 4 ( P. 21 in workbook ).</a:t>
                </a:r>
              </a:p>
              <a:p>
                <a:pPr>
                  <a:spcBef>
                    <a:spcPct val="50000"/>
                  </a:spcBef>
                </a:pPr>
                <a:r>
                  <a:rPr lang="en-US" altLang="en-US" sz="2800" b="1">
                    <a:solidFill>
                      <a:srgbClr val="0000FF"/>
                    </a:solidFill>
                  </a:rPr>
                  <a:t>- Write about your home village.</a:t>
                </a:r>
              </a:p>
            </p:txBody>
          </p:sp>
          <p:sp>
            <p:nvSpPr>
              <p:cNvPr id="56327" name="WordArt 7">
                <a:extLst>
                  <a:ext uri="{FF2B5EF4-FFF2-40B4-BE49-F238E27FC236}">
                    <a16:creationId xmlns:a16="http://schemas.microsoft.com/office/drawing/2014/main" id="{61776F21-3CC0-4526-BBC0-871A9DFA4BF9}"/>
                  </a:ext>
                </a:extLst>
              </p:cNvPr>
              <p:cNvSpPr>
                <a:spLocks noChangeArrowheads="1" noChangeShapeType="1" noTextEdit="1"/>
              </p:cNvSpPr>
              <p:nvPr/>
            </p:nvSpPr>
            <p:spPr bwMode="auto">
              <a:xfrm>
                <a:off x="2016" y="960"/>
                <a:ext cx="2304" cy="912"/>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panose="020B0806030902050204" pitchFamily="34" charset="0"/>
                  </a:rPr>
                  <a:t>homework</a:t>
                </a:r>
              </a:p>
            </p:txBody>
          </p:sp>
        </p:grpSp>
      </p:grpSp>
      <p:pic>
        <p:nvPicPr>
          <p:cNvPr id="8" name="Picture 7">
            <a:extLst>
              <a:ext uri="{FF2B5EF4-FFF2-40B4-BE49-F238E27FC236}">
                <a16:creationId xmlns:a16="http://schemas.microsoft.com/office/drawing/2014/main" id="{EC946200-3E45-4FCF-BD13-D12E5D007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B46645B-EF9F-453B-B179-AEB95A6D9D21}"/>
              </a:ext>
            </a:extLst>
          </p:cNvPr>
          <p:cNvSpPr txBox="1"/>
          <p:nvPr/>
        </p:nvSpPr>
        <p:spPr>
          <a:xfrm>
            <a:off x="4267200" y="221620"/>
            <a:ext cx="3962400" cy="769441"/>
          </a:xfrm>
          <a:prstGeom prst="rect">
            <a:avLst/>
          </a:prstGeom>
          <a:noFill/>
        </p:spPr>
        <p:txBody>
          <a:bodyPr wrap="square" rtlCol="0">
            <a:spAutoFit/>
          </a:bodyPr>
          <a:lstStyle/>
          <a:p>
            <a:r>
              <a:rPr lang="en-US" sz="4400" b="1" dirty="0">
                <a:solidFill>
                  <a:srgbClr val="FF0000"/>
                </a:solidFill>
                <a:highlight>
                  <a:srgbClr val="000080"/>
                </a:highlight>
              </a:rPr>
              <a:t>HOMEWORK</a:t>
            </a:r>
          </a:p>
        </p:txBody>
      </p:sp>
      <p:sp>
        <p:nvSpPr>
          <p:cNvPr id="10" name="TextBox 9">
            <a:extLst>
              <a:ext uri="{FF2B5EF4-FFF2-40B4-BE49-F238E27FC236}">
                <a16:creationId xmlns:a16="http://schemas.microsoft.com/office/drawing/2014/main" id="{D5BC2F83-3F03-43B2-ABC2-C652FD188B88}"/>
              </a:ext>
            </a:extLst>
          </p:cNvPr>
          <p:cNvSpPr txBox="1"/>
          <p:nvPr/>
        </p:nvSpPr>
        <p:spPr>
          <a:xfrm>
            <a:off x="228600" y="976313"/>
            <a:ext cx="8915400" cy="3477875"/>
          </a:xfrm>
          <a:prstGeom prst="rect">
            <a:avLst/>
          </a:prstGeom>
          <a:noFill/>
        </p:spPr>
        <p:txBody>
          <a:bodyPr wrap="square" rtlCol="0">
            <a:spAutoFit/>
          </a:bodyPr>
          <a:lstStyle/>
          <a:p>
            <a:pPr marL="457200" indent="-457200">
              <a:buFontTx/>
              <a:buChar char="-"/>
            </a:pPr>
            <a:r>
              <a:rPr lang="en-US" sz="3200" b="1" dirty="0">
                <a:solidFill>
                  <a:srgbClr val="003300"/>
                </a:solidFill>
              </a:rPr>
              <a:t>Use the information about  Lan’s village: </a:t>
            </a:r>
          </a:p>
          <a:p>
            <a:r>
              <a:rPr lang="en-US" altLang="en-US" sz="2400" i="1" dirty="0">
                <a:solidFill>
                  <a:srgbClr val="9900CC"/>
                </a:solidFill>
              </a:rPr>
              <a:t>Lan</a:t>
            </a:r>
            <a:r>
              <a:rPr lang="en-US" altLang="en-US" sz="2400" dirty="0">
                <a:solidFill>
                  <a:srgbClr val="9900CC"/>
                </a:solidFill>
              </a:rPr>
              <a:t>’</a:t>
            </a:r>
            <a:r>
              <a:rPr lang="en-US" altLang="en-US" sz="2400" i="1" dirty="0">
                <a:solidFill>
                  <a:srgbClr val="9900CC"/>
                </a:solidFill>
              </a:rPr>
              <a:t>s village is to the south of the city. It</a:t>
            </a:r>
            <a:r>
              <a:rPr lang="en-US" altLang="en-US" sz="2400" dirty="0">
                <a:solidFill>
                  <a:srgbClr val="9900CC"/>
                </a:solidFill>
              </a:rPr>
              <a:t>’</a:t>
            </a:r>
            <a:r>
              <a:rPr lang="en-US" altLang="en-US" sz="2400" i="1" dirty="0">
                <a:solidFill>
                  <a:srgbClr val="9900CC"/>
                </a:solidFill>
              </a:rPr>
              <a:t>s about 30 kilometers  from the city. She can get there by bus . It takes her 1 hour to get there. People in her home village plant rice and vegetables . There is a river flowing across the village.</a:t>
            </a:r>
            <a:endParaRPr lang="en-US" sz="2400" b="1" dirty="0">
              <a:solidFill>
                <a:srgbClr val="003300"/>
              </a:solidFill>
            </a:endParaRPr>
          </a:p>
          <a:p>
            <a:r>
              <a:rPr lang="en-US" sz="3200" b="1" dirty="0">
                <a:solidFill>
                  <a:srgbClr val="003300"/>
                </a:solidFill>
              </a:rPr>
              <a:t>To talk about your home village, begin with: </a:t>
            </a:r>
          </a:p>
          <a:p>
            <a:r>
              <a:rPr lang="en-US" sz="3200" b="1" dirty="0">
                <a:solidFill>
                  <a:srgbClr val="FF0000"/>
                </a:solidFill>
              </a:rPr>
              <a:t> </a:t>
            </a:r>
            <a:r>
              <a:rPr lang="en-US" sz="2400" i="1" dirty="0">
                <a:solidFill>
                  <a:srgbClr val="0066FF"/>
                </a:solidFill>
              </a:rPr>
              <a:t>My </a:t>
            </a:r>
            <a:r>
              <a:rPr lang="en-US" altLang="en-US" sz="2800" i="1" dirty="0">
                <a:solidFill>
                  <a:srgbClr val="0000FF"/>
                </a:solidFill>
                <a:latin typeface=".VnTime" panose="020B7200000000000000" pitchFamily="34" charset="0"/>
              </a:rPr>
              <a:t>home village is to the west/south of the city. It</a:t>
            </a:r>
            <a:r>
              <a:rPr lang="en-US" altLang="en-US" sz="2800" dirty="0">
                <a:solidFill>
                  <a:srgbClr val="0000FF"/>
                </a:solidFill>
                <a:latin typeface=".VnTime" panose="020B7200000000000000" pitchFamily="34" charset="0"/>
              </a:rPr>
              <a:t>’</a:t>
            </a:r>
            <a:r>
              <a:rPr lang="en-US" altLang="en-US" sz="2800" i="1" dirty="0">
                <a:solidFill>
                  <a:srgbClr val="0000FF"/>
                </a:solidFill>
                <a:latin typeface=".VnTime" panose="020B7200000000000000" pitchFamily="34" charset="0"/>
              </a:rPr>
              <a:t>s not very far from here, about 15 km. I can get there by …</a:t>
            </a:r>
            <a:endParaRPr lang="en-US" sz="3200" b="1" dirty="0">
              <a:solidFill>
                <a:srgbClr val="FF0000"/>
              </a:solidFill>
            </a:endParaRPr>
          </a:p>
        </p:txBody>
      </p:sp>
      <p:sp>
        <p:nvSpPr>
          <p:cNvPr id="11" name="TextBox 10">
            <a:extLst>
              <a:ext uri="{FF2B5EF4-FFF2-40B4-BE49-F238E27FC236}">
                <a16:creationId xmlns:a16="http://schemas.microsoft.com/office/drawing/2014/main" id="{583549FB-DD94-4C37-9A37-8A714BF92C37}"/>
              </a:ext>
            </a:extLst>
          </p:cNvPr>
          <p:cNvSpPr txBox="1"/>
          <p:nvPr/>
        </p:nvSpPr>
        <p:spPr>
          <a:xfrm>
            <a:off x="195042" y="4367271"/>
            <a:ext cx="9101358" cy="1077218"/>
          </a:xfrm>
          <a:prstGeom prst="rect">
            <a:avLst/>
          </a:prstGeom>
          <a:noFill/>
        </p:spPr>
        <p:txBody>
          <a:bodyPr wrap="square" rtlCol="0">
            <a:spAutoFit/>
          </a:bodyPr>
          <a:lstStyle/>
          <a:p>
            <a:pPr marL="457200" indent="-457200">
              <a:buFontTx/>
              <a:buChar char="-"/>
            </a:pPr>
            <a:r>
              <a:rPr lang="en-US" sz="3200" b="1" dirty="0">
                <a:solidFill>
                  <a:srgbClr val="003300"/>
                </a:solidFill>
              </a:rPr>
              <a:t>Tell your friend the story of the trip to Ba’s village.</a:t>
            </a:r>
            <a:endParaRPr lang="en-US" sz="3200" b="1" dirty="0">
              <a:solidFill>
                <a:srgbClr val="FF0000"/>
              </a:solidFill>
            </a:endParaRPr>
          </a:p>
        </p:txBody>
      </p:sp>
      <p:sp>
        <p:nvSpPr>
          <p:cNvPr id="12" name="TextBox 11">
            <a:extLst>
              <a:ext uri="{FF2B5EF4-FFF2-40B4-BE49-F238E27FC236}">
                <a16:creationId xmlns:a16="http://schemas.microsoft.com/office/drawing/2014/main" id="{9FA7056F-4AF8-4879-8A68-F0E7DF165EFC}"/>
              </a:ext>
            </a:extLst>
          </p:cNvPr>
          <p:cNvSpPr txBox="1"/>
          <p:nvPr/>
        </p:nvSpPr>
        <p:spPr>
          <a:xfrm>
            <a:off x="158599" y="5429923"/>
            <a:ext cx="11582400" cy="584775"/>
          </a:xfrm>
          <a:prstGeom prst="rect">
            <a:avLst/>
          </a:prstGeom>
          <a:noFill/>
        </p:spPr>
        <p:txBody>
          <a:bodyPr wrap="square" rtlCol="0">
            <a:spAutoFit/>
          </a:bodyPr>
          <a:lstStyle/>
          <a:p>
            <a:pPr marL="457200" indent="-457200">
              <a:buFontTx/>
              <a:buChar char="-"/>
            </a:pPr>
            <a:r>
              <a:rPr lang="en-US" sz="3200" b="1" dirty="0">
                <a:solidFill>
                  <a:srgbClr val="003300"/>
                </a:solidFill>
              </a:rPr>
              <a:t>Prepare for lesson 3: Read (p.25)</a:t>
            </a:r>
            <a:endParaRPr lang="en-US" sz="3200" b="1" dirty="0">
              <a:solidFill>
                <a:srgbClr val="FF0000"/>
              </a:solidFill>
            </a:endParaRPr>
          </a:p>
        </p:txBody>
      </p:sp>
    </p:spTree>
  </p:cSld>
  <p:clrMapOvr>
    <a:masterClrMapping/>
  </p:clrMapOvr>
  <p:transition>
    <p:wheel spokes="3"/>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22" name="Text Box 6">
            <a:extLst>
              <a:ext uri="{FF2B5EF4-FFF2-40B4-BE49-F238E27FC236}">
                <a16:creationId xmlns:a16="http://schemas.microsoft.com/office/drawing/2014/main" id="{F314AD80-36BF-4AA5-88AD-D70C6E756BA1}"/>
              </a:ext>
            </a:extLst>
          </p:cNvPr>
          <p:cNvSpPr txBox="1">
            <a:spLocks noChangeArrowheads="1"/>
          </p:cNvSpPr>
          <p:nvPr/>
        </p:nvSpPr>
        <p:spPr bwMode="auto">
          <a:xfrm>
            <a:off x="-152400" y="0"/>
            <a:ext cx="3352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4400" b="1" u="sng" dirty="0">
                <a:solidFill>
                  <a:srgbClr val="FF0000"/>
                </a:solidFill>
                <a:latin typeface="Times New Roman" panose="02020603050405020304" pitchFamily="18" charset="0"/>
              </a:rPr>
              <a:t>New words:</a:t>
            </a:r>
          </a:p>
        </p:txBody>
      </p:sp>
      <p:sp>
        <p:nvSpPr>
          <p:cNvPr id="60423" name="Text Box 7">
            <a:extLst>
              <a:ext uri="{FF2B5EF4-FFF2-40B4-BE49-F238E27FC236}">
                <a16:creationId xmlns:a16="http://schemas.microsoft.com/office/drawing/2014/main" id="{188F87B4-0B5A-457E-9E94-032F16D083FE}"/>
              </a:ext>
            </a:extLst>
          </p:cNvPr>
          <p:cNvSpPr txBox="1">
            <a:spLocks noChangeArrowheads="1"/>
          </p:cNvSpPr>
          <p:nvPr/>
        </p:nvSpPr>
        <p:spPr bwMode="auto">
          <a:xfrm>
            <a:off x="447675" y="2929981"/>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i="1" dirty="0" err="1">
                <a:solidFill>
                  <a:srgbClr val="003300"/>
                </a:solidFill>
                <a:latin typeface=".VnTime" panose="020B7200000000000000" pitchFamily="34" charset="0"/>
              </a:rPr>
              <a:t>Eg</a:t>
            </a:r>
            <a:r>
              <a:rPr lang="en-US" altLang="en-US" sz="2800" b="1" i="1" dirty="0">
                <a:solidFill>
                  <a:srgbClr val="003300"/>
                </a:solidFill>
                <a:latin typeface=".VnTime" panose="020B7200000000000000" pitchFamily="34" charset="0"/>
              </a:rPr>
              <a:t>: </a:t>
            </a:r>
            <a:r>
              <a:rPr lang="en-US" altLang="en-US" sz="2800" i="1" dirty="0">
                <a:solidFill>
                  <a:srgbClr val="003300"/>
                </a:solidFill>
                <a:latin typeface=".VnTime" panose="020B7200000000000000" pitchFamily="34" charset="0"/>
              </a:rPr>
              <a:t>People in my village plant rice and vegetables </a:t>
            </a:r>
            <a:r>
              <a:rPr lang="en-US" altLang="en-US" sz="2800" b="1" i="1" u="sng" dirty="0">
                <a:solidFill>
                  <a:srgbClr val="003300"/>
                </a:solidFill>
                <a:latin typeface=".VnTime" panose="020B7200000000000000" pitchFamily="34" charset="0"/>
              </a:rPr>
              <a:t>for a living.</a:t>
            </a:r>
            <a:endParaRPr lang="en-US" altLang="en-US" sz="4000" b="1" i="1" u="sng" dirty="0">
              <a:solidFill>
                <a:srgbClr val="003300"/>
              </a:solidFill>
              <a:latin typeface=".VnAristote" panose="020B7200000000000000" pitchFamily="34" charset="0"/>
            </a:endParaRPr>
          </a:p>
        </p:txBody>
      </p:sp>
      <p:sp>
        <p:nvSpPr>
          <p:cNvPr id="8" name="Text Box 7">
            <a:extLst>
              <a:ext uri="{FF2B5EF4-FFF2-40B4-BE49-F238E27FC236}">
                <a16:creationId xmlns:a16="http://schemas.microsoft.com/office/drawing/2014/main" id="{E48FF170-D71B-40C5-9A08-B12ECFA691D6}"/>
              </a:ext>
            </a:extLst>
          </p:cNvPr>
          <p:cNvSpPr txBox="1">
            <a:spLocks noChangeArrowheads="1"/>
          </p:cNvSpPr>
          <p:nvPr/>
        </p:nvSpPr>
        <p:spPr bwMode="auto">
          <a:xfrm>
            <a:off x="457200" y="694611"/>
            <a:ext cx="3543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00FF"/>
                </a:solidFill>
                <a:latin typeface=".VnTime" panose="020B7200000000000000" pitchFamily="34" charset="0"/>
              </a:rPr>
              <a:t>- do (</a:t>
            </a:r>
            <a:r>
              <a:rPr lang="en-US" altLang="en-US" sz="2800" b="1" dirty="0" err="1">
                <a:solidFill>
                  <a:srgbClr val="0000FF"/>
                </a:solidFill>
                <a:latin typeface=".VnTime" panose="020B7200000000000000" pitchFamily="34" charset="0"/>
              </a:rPr>
              <a:t>sth</a:t>
            </a:r>
            <a:r>
              <a:rPr lang="en-US" altLang="en-US" sz="2800" b="1" dirty="0">
                <a:solidFill>
                  <a:srgbClr val="0000FF"/>
                </a:solidFill>
                <a:latin typeface=".VnTime" panose="020B7200000000000000" pitchFamily="34" charset="0"/>
              </a:rPr>
              <a:t>) for a living</a:t>
            </a:r>
            <a:endParaRPr lang="en-US" altLang="en-US" sz="4000" b="1" i="1" dirty="0">
              <a:solidFill>
                <a:srgbClr val="0000FF"/>
              </a:solidFill>
              <a:latin typeface=".VnAristote" panose="020B7200000000000000" pitchFamily="34" charset="0"/>
            </a:endParaRPr>
          </a:p>
        </p:txBody>
      </p:sp>
      <p:sp>
        <p:nvSpPr>
          <p:cNvPr id="9" name="Text Box 7">
            <a:extLst>
              <a:ext uri="{FF2B5EF4-FFF2-40B4-BE49-F238E27FC236}">
                <a16:creationId xmlns:a16="http://schemas.microsoft.com/office/drawing/2014/main" id="{21A8F9D0-B725-493F-8496-FAA022438958}"/>
              </a:ext>
            </a:extLst>
          </p:cNvPr>
          <p:cNvSpPr txBox="1">
            <a:spLocks noChangeArrowheads="1"/>
          </p:cNvSpPr>
          <p:nvPr/>
        </p:nvSpPr>
        <p:spPr bwMode="auto">
          <a:xfrm>
            <a:off x="238049" y="5323344"/>
            <a:ext cx="3962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i="1" dirty="0" err="1">
                <a:solidFill>
                  <a:srgbClr val="003300"/>
                </a:solidFill>
                <a:latin typeface=".VnTime" panose="020B7200000000000000" pitchFamily="34" charset="0"/>
              </a:rPr>
              <a:t>Eg</a:t>
            </a:r>
            <a:r>
              <a:rPr lang="en-US" altLang="en-US" sz="2800" b="1" i="1" dirty="0">
                <a:solidFill>
                  <a:srgbClr val="003300"/>
                </a:solidFill>
                <a:latin typeface=".VnTime" panose="020B7200000000000000" pitchFamily="34" charset="0"/>
              </a:rPr>
              <a:t>: </a:t>
            </a:r>
            <a:r>
              <a:rPr lang="en-US" altLang="en-US" sz="2800" i="1" dirty="0">
                <a:solidFill>
                  <a:srgbClr val="003300"/>
                </a:solidFill>
                <a:latin typeface=".VnTime" panose="020B7200000000000000" pitchFamily="34" charset="0"/>
              </a:rPr>
              <a:t>People in Ba’s village plant rice and </a:t>
            </a:r>
            <a:r>
              <a:rPr lang="en-US" altLang="en-US" sz="2800" b="1" dirty="0">
                <a:solidFill>
                  <a:srgbClr val="0066FF"/>
                </a:solidFill>
                <a:latin typeface=".VnTime" panose="020B7200000000000000" pitchFamily="34" charset="0"/>
              </a:rPr>
              <a:t>raise cattle</a:t>
            </a:r>
            <a:r>
              <a:rPr lang="en-US" altLang="en-US" sz="2800" i="1" dirty="0">
                <a:solidFill>
                  <a:srgbClr val="003300"/>
                </a:solidFill>
                <a:latin typeface=".VnTime" panose="020B7200000000000000" pitchFamily="34" charset="0"/>
              </a:rPr>
              <a:t> </a:t>
            </a:r>
            <a:r>
              <a:rPr lang="en-US" altLang="en-US" sz="2800" b="1" i="1" dirty="0">
                <a:solidFill>
                  <a:srgbClr val="FF0000"/>
                </a:solidFill>
                <a:latin typeface=".VnTime" panose="020B7200000000000000" pitchFamily="34" charset="0"/>
              </a:rPr>
              <a:t>                </a:t>
            </a:r>
            <a:r>
              <a:rPr lang="en-US" altLang="en-US" sz="2800" b="1" i="1" u="sng" dirty="0">
                <a:solidFill>
                  <a:srgbClr val="003300"/>
                </a:solidFill>
                <a:latin typeface=".VnTime" panose="020B7200000000000000" pitchFamily="34" charset="0"/>
              </a:rPr>
              <a:t>for a living</a:t>
            </a:r>
            <a:r>
              <a:rPr lang="en-US" altLang="en-US" sz="2800" i="1" dirty="0">
                <a:solidFill>
                  <a:srgbClr val="003300"/>
                </a:solidFill>
                <a:latin typeface=".VnTime" panose="020B7200000000000000" pitchFamily="34" charset="0"/>
              </a:rPr>
              <a:t>.</a:t>
            </a:r>
            <a:endParaRPr lang="en-US" altLang="en-US" sz="4000" i="1" dirty="0">
              <a:solidFill>
                <a:srgbClr val="003300"/>
              </a:solidFill>
              <a:latin typeface=".VnAristote" panose="020B7200000000000000" pitchFamily="34" charset="0"/>
            </a:endParaRPr>
          </a:p>
        </p:txBody>
      </p:sp>
      <p:grpSp>
        <p:nvGrpSpPr>
          <p:cNvPr id="11" name="Group 69">
            <a:extLst>
              <a:ext uri="{FF2B5EF4-FFF2-40B4-BE49-F238E27FC236}">
                <a16:creationId xmlns:a16="http://schemas.microsoft.com/office/drawing/2014/main" id="{1FF751F5-E48F-4AE9-853B-89F4370DDEDD}"/>
              </a:ext>
            </a:extLst>
          </p:cNvPr>
          <p:cNvGrpSpPr>
            <a:grpSpLocks/>
          </p:cNvGrpSpPr>
          <p:nvPr/>
        </p:nvGrpSpPr>
        <p:grpSpPr bwMode="auto">
          <a:xfrm>
            <a:off x="4046650" y="2362200"/>
            <a:ext cx="4953000" cy="2395589"/>
            <a:chOff x="1382" y="2244"/>
            <a:chExt cx="4378" cy="2232"/>
          </a:xfrm>
        </p:grpSpPr>
        <p:grpSp>
          <p:nvGrpSpPr>
            <p:cNvPr id="14" name="Group 53">
              <a:extLst>
                <a:ext uri="{FF2B5EF4-FFF2-40B4-BE49-F238E27FC236}">
                  <a16:creationId xmlns:a16="http://schemas.microsoft.com/office/drawing/2014/main" id="{781EE605-AAE9-4BAF-8C17-E0CD5C770CF3}"/>
                </a:ext>
              </a:extLst>
            </p:cNvPr>
            <p:cNvGrpSpPr>
              <a:grpSpLocks/>
            </p:cNvGrpSpPr>
            <p:nvPr/>
          </p:nvGrpSpPr>
          <p:grpSpPr bwMode="auto">
            <a:xfrm>
              <a:off x="1382" y="2244"/>
              <a:ext cx="4378" cy="2232"/>
              <a:chOff x="1382" y="2447"/>
              <a:chExt cx="4378" cy="2014"/>
            </a:xfrm>
          </p:grpSpPr>
          <p:grpSp>
            <p:nvGrpSpPr>
              <p:cNvPr id="19" name="Group 13">
                <a:extLst>
                  <a:ext uri="{FF2B5EF4-FFF2-40B4-BE49-F238E27FC236}">
                    <a16:creationId xmlns:a16="http://schemas.microsoft.com/office/drawing/2014/main" id="{59AFCB32-B0F7-49E9-BB5D-E70CF89E969F}"/>
                  </a:ext>
                </a:extLst>
              </p:cNvPr>
              <p:cNvGrpSpPr>
                <a:grpSpLocks/>
              </p:cNvGrpSpPr>
              <p:nvPr/>
            </p:nvGrpSpPr>
            <p:grpSpPr bwMode="auto">
              <a:xfrm>
                <a:off x="1733" y="2447"/>
                <a:ext cx="4027" cy="1872"/>
                <a:chOff x="1872" y="2447"/>
                <a:chExt cx="3888" cy="1872"/>
              </a:xfrm>
            </p:grpSpPr>
            <p:pic>
              <p:nvPicPr>
                <p:cNvPr id="21" name="Picture 10">
                  <a:extLst>
                    <a:ext uri="{FF2B5EF4-FFF2-40B4-BE49-F238E27FC236}">
                      <a16:creationId xmlns:a16="http://schemas.microsoft.com/office/drawing/2014/main" id="{7E35BD80-123F-40B1-9B15-06C787F2C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02" r="33784" b="43835"/>
                <a:stretch>
                  <a:fillRect/>
                </a:stretch>
              </p:blipFill>
              <p:spPr bwMode="auto">
                <a:xfrm>
                  <a:off x="1872" y="2447"/>
                  <a:ext cx="3888" cy="1872"/>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22" name="Text Box 11">
                  <a:extLst>
                    <a:ext uri="{FF2B5EF4-FFF2-40B4-BE49-F238E27FC236}">
                      <a16:creationId xmlns:a16="http://schemas.microsoft.com/office/drawing/2014/main" id="{7CF65DCA-E4D3-46B2-9ABA-763BEF683A75}"/>
                    </a:ext>
                  </a:extLst>
                </p:cNvPr>
                <p:cNvSpPr txBox="1">
                  <a:spLocks noChangeArrowheads="1"/>
                </p:cNvSpPr>
                <p:nvPr/>
              </p:nvSpPr>
              <p:spPr bwMode="auto">
                <a:xfrm>
                  <a:off x="5088" y="2448"/>
                  <a:ext cx="672" cy="2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River</a:t>
                  </a:r>
                </a:p>
              </p:txBody>
            </p:sp>
          </p:grpSp>
          <p:sp>
            <p:nvSpPr>
              <p:cNvPr id="20" name="Text Box 12">
                <a:extLst>
                  <a:ext uri="{FF2B5EF4-FFF2-40B4-BE49-F238E27FC236}">
                    <a16:creationId xmlns:a16="http://schemas.microsoft.com/office/drawing/2014/main" id="{3AB00EEF-5379-4ED8-B7A4-555DFC679340}"/>
                  </a:ext>
                </a:extLst>
              </p:cNvPr>
              <p:cNvSpPr txBox="1">
                <a:spLocks noChangeArrowheads="1"/>
              </p:cNvSpPr>
              <p:nvPr/>
            </p:nvSpPr>
            <p:spPr bwMode="auto">
              <a:xfrm>
                <a:off x="1382" y="3982"/>
                <a:ext cx="2136" cy="4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solidFill>
                      <a:srgbClr val="FF00FF"/>
                    </a:solidFill>
                  </a:rPr>
                  <a:t> </a:t>
                </a:r>
                <a:r>
                  <a:rPr lang="en-US" altLang="en-US" sz="2400" b="1" dirty="0">
                    <a:solidFill>
                      <a:schemeClr val="bg1"/>
                    </a:solidFill>
                    <a:highlight>
                      <a:srgbClr val="003300"/>
                    </a:highlight>
                  </a:rPr>
                  <a:t>my village</a:t>
                </a:r>
                <a:r>
                  <a:rPr lang="en-US" altLang="en-US" b="1" dirty="0">
                    <a:solidFill>
                      <a:srgbClr val="FF00FF"/>
                    </a:solidFill>
                  </a:rPr>
                  <a:t>.</a:t>
                </a:r>
              </a:p>
            </p:txBody>
          </p:sp>
        </p:grpSp>
        <p:pic>
          <p:nvPicPr>
            <p:cNvPr id="15" name="Picture 40">
              <a:extLst>
                <a:ext uri="{FF2B5EF4-FFF2-40B4-BE49-F238E27FC236}">
                  <a16:creationId xmlns:a16="http://schemas.microsoft.com/office/drawing/2014/main" id="{31F365D3-6D8E-4F7C-A44F-6346380DE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1543" r="32353"/>
            <a:stretch>
              <a:fillRect/>
            </a:stretch>
          </p:blipFill>
          <p:spPr bwMode="auto">
            <a:xfrm>
              <a:off x="3075" y="2256"/>
              <a:ext cx="2685" cy="745"/>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F8524B69-1E14-42DC-A803-AFB1C5C4E2A6}"/>
              </a:ext>
            </a:extLst>
          </p:cNvPr>
          <p:cNvGrpSpPr/>
          <p:nvPr/>
        </p:nvGrpSpPr>
        <p:grpSpPr>
          <a:xfrm>
            <a:off x="4215213" y="4763928"/>
            <a:ext cx="4662162" cy="2127275"/>
            <a:chOff x="3669019" y="4448375"/>
            <a:chExt cx="5132157" cy="2330560"/>
          </a:xfrm>
        </p:grpSpPr>
        <p:grpSp>
          <p:nvGrpSpPr>
            <p:cNvPr id="26" name="Group 28">
              <a:extLst>
                <a:ext uri="{FF2B5EF4-FFF2-40B4-BE49-F238E27FC236}">
                  <a16:creationId xmlns:a16="http://schemas.microsoft.com/office/drawing/2014/main" id="{20D67CD1-C8E8-4827-99BD-ADD0BFC8A90B}"/>
                </a:ext>
              </a:extLst>
            </p:cNvPr>
            <p:cNvGrpSpPr>
              <a:grpSpLocks/>
            </p:cNvGrpSpPr>
            <p:nvPr/>
          </p:nvGrpSpPr>
          <p:grpSpPr bwMode="auto">
            <a:xfrm>
              <a:off x="4145655" y="4448375"/>
              <a:ext cx="4655521" cy="2295773"/>
              <a:chOff x="-21" y="1575"/>
              <a:chExt cx="2576" cy="1472"/>
            </a:xfrm>
          </p:grpSpPr>
          <p:pic>
            <p:nvPicPr>
              <p:cNvPr id="32" name="Picture 29">
                <a:extLst>
                  <a:ext uri="{FF2B5EF4-FFF2-40B4-BE49-F238E27FC236}">
                    <a16:creationId xmlns:a16="http://schemas.microsoft.com/office/drawing/2014/main" id="{15A5D8EB-81AA-49E1-BC8D-1329F5A56E8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 y="1575"/>
                <a:ext cx="2576" cy="1472"/>
              </a:xfrm>
              <a:prstGeom prst="rect">
                <a:avLst/>
              </a:prstGeom>
              <a:ln w="19050" cap="sq" cmpd="thickThin">
                <a:solidFill>
                  <a:srgbClr val="00206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3" name="Picture 30">
                <a:extLst>
                  <a:ext uri="{FF2B5EF4-FFF2-40B4-BE49-F238E27FC236}">
                    <a16:creationId xmlns:a16="http://schemas.microsoft.com/office/drawing/2014/main" id="{6D865531-2EAC-46B1-AEC1-923D778E87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3999" r="2667" b="20313"/>
              <a:stretch>
                <a:fillRect/>
              </a:stretch>
            </p:blipFill>
            <p:spPr bwMode="auto">
              <a:xfrm>
                <a:off x="1392" y="2507"/>
                <a:ext cx="1143" cy="535"/>
              </a:xfrm>
              <a:prstGeom prst="rect">
                <a:avLst/>
              </a:prstGeom>
              <a:ln w="19050" cap="sq" cmpd="thickThin">
                <a:solidFill>
                  <a:srgbClr val="00206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4" name="Picture 31">
                <a:extLst>
                  <a:ext uri="{FF2B5EF4-FFF2-40B4-BE49-F238E27FC236}">
                    <a16:creationId xmlns:a16="http://schemas.microsoft.com/office/drawing/2014/main" id="{70A979C1-7017-4572-8A9A-342F02C631A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17392"/>
              <a:stretch>
                <a:fillRect/>
              </a:stretch>
            </p:blipFill>
            <p:spPr bwMode="auto">
              <a:xfrm>
                <a:off x="0" y="1584"/>
                <a:ext cx="1564" cy="668"/>
              </a:xfrm>
              <a:prstGeom prst="rect">
                <a:avLst/>
              </a:prstGeom>
              <a:ln w="19050" cap="sq" cmpd="thickThin">
                <a:solidFill>
                  <a:srgbClr val="00206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5" name="Picture 32">
                <a:extLst>
                  <a:ext uri="{FF2B5EF4-FFF2-40B4-BE49-F238E27FC236}">
                    <a16:creationId xmlns:a16="http://schemas.microsoft.com/office/drawing/2014/main" id="{7C651160-2A96-481E-8650-C430F651131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22223" b="37500"/>
              <a:stretch>
                <a:fillRect/>
              </a:stretch>
            </p:blipFill>
            <p:spPr bwMode="auto">
              <a:xfrm>
                <a:off x="1564" y="1584"/>
                <a:ext cx="980" cy="412"/>
              </a:xfrm>
              <a:prstGeom prst="rect">
                <a:avLst/>
              </a:prstGeom>
              <a:ln w="19050" cap="sq" cmpd="thickThin">
                <a:solidFill>
                  <a:srgbClr val="00206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grpSp>
        <p:sp>
          <p:nvSpPr>
            <p:cNvPr id="29" name="Text Box 54">
              <a:extLst>
                <a:ext uri="{FF2B5EF4-FFF2-40B4-BE49-F238E27FC236}">
                  <a16:creationId xmlns:a16="http://schemas.microsoft.com/office/drawing/2014/main" id="{52BD4771-CF11-44FE-BDF4-D283BD68B5A9}"/>
                </a:ext>
              </a:extLst>
            </p:cNvPr>
            <p:cNvSpPr txBox="1">
              <a:spLocks noChangeArrowheads="1"/>
            </p:cNvSpPr>
            <p:nvPr/>
          </p:nvSpPr>
          <p:spPr bwMode="auto">
            <a:xfrm>
              <a:off x="3669019" y="6340590"/>
              <a:ext cx="2559119" cy="438345"/>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solidFill>
                    <a:schemeClr val="bg1"/>
                  </a:solidFill>
                  <a:highlight>
                    <a:srgbClr val="0066FF"/>
                  </a:highlight>
                </a:rPr>
                <a:t>Ba’s village</a:t>
              </a:r>
              <a:r>
                <a:rPr lang="en-US" altLang="en-US" dirty="0">
                  <a:solidFill>
                    <a:schemeClr val="bg1"/>
                  </a:solidFill>
                  <a:highlight>
                    <a:srgbClr val="0066FF"/>
                  </a:highlight>
                </a:rPr>
                <a:t>.</a:t>
              </a:r>
            </a:p>
          </p:txBody>
        </p:sp>
      </p:grpSp>
      <p:sp>
        <p:nvSpPr>
          <p:cNvPr id="36" name="Text Box 7">
            <a:extLst>
              <a:ext uri="{FF2B5EF4-FFF2-40B4-BE49-F238E27FC236}">
                <a16:creationId xmlns:a16="http://schemas.microsoft.com/office/drawing/2014/main" id="{9F1A20C7-A131-449F-B8F8-370432122FD0}"/>
              </a:ext>
            </a:extLst>
          </p:cNvPr>
          <p:cNvSpPr txBox="1">
            <a:spLocks noChangeArrowheads="1"/>
          </p:cNvSpPr>
          <p:nvPr/>
        </p:nvSpPr>
        <p:spPr bwMode="auto">
          <a:xfrm>
            <a:off x="4046650" y="769441"/>
            <a:ext cx="502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i="1" dirty="0">
                <a:highlight>
                  <a:srgbClr val="BAB4EA"/>
                </a:highlight>
                <a:latin typeface="+mj-lt"/>
                <a:sym typeface="Wingdings" panose="05000000000000000000" pitchFamily="2" charset="2"/>
              </a:rPr>
              <a:t> </a:t>
            </a:r>
            <a:r>
              <a:rPr lang="en-US" altLang="en-US" sz="2400" i="1" dirty="0" err="1">
                <a:highlight>
                  <a:srgbClr val="BAB4EA"/>
                </a:highlight>
                <a:latin typeface="+mj-lt"/>
              </a:rPr>
              <a:t>làm</a:t>
            </a:r>
            <a:r>
              <a:rPr lang="en-US" altLang="en-US" sz="2400" i="1" dirty="0">
                <a:highlight>
                  <a:srgbClr val="BAB4EA"/>
                </a:highlight>
                <a:latin typeface="+mj-lt"/>
              </a:rPr>
              <a:t> </a:t>
            </a:r>
            <a:r>
              <a:rPr lang="en-US" altLang="en-US" sz="2400" i="1" dirty="0" err="1">
                <a:highlight>
                  <a:srgbClr val="BAB4EA"/>
                </a:highlight>
                <a:latin typeface="+mj-lt"/>
              </a:rPr>
              <a:t>việc</a:t>
            </a:r>
            <a:r>
              <a:rPr lang="en-US" altLang="en-US" sz="2400" i="1" dirty="0">
                <a:highlight>
                  <a:srgbClr val="BAB4EA"/>
                </a:highlight>
                <a:latin typeface="+mj-lt"/>
              </a:rPr>
              <a:t> </a:t>
            </a:r>
            <a:r>
              <a:rPr lang="en-US" altLang="en-US" sz="2400" i="1" dirty="0" err="1">
                <a:highlight>
                  <a:srgbClr val="BAB4EA"/>
                </a:highlight>
                <a:latin typeface="+mj-lt"/>
              </a:rPr>
              <a:t>gì</a:t>
            </a:r>
            <a:r>
              <a:rPr lang="en-US" altLang="en-US" sz="2400" i="1" dirty="0">
                <a:highlight>
                  <a:srgbClr val="BAB4EA"/>
                </a:highlight>
                <a:latin typeface="+mj-lt"/>
              </a:rPr>
              <a:t> </a:t>
            </a:r>
            <a:r>
              <a:rPr lang="en-US" altLang="en-US" sz="2400" i="1" dirty="0" err="1">
                <a:highlight>
                  <a:srgbClr val="BAB4EA"/>
                </a:highlight>
                <a:latin typeface="+mj-lt"/>
              </a:rPr>
              <a:t>đó</a:t>
            </a:r>
            <a:r>
              <a:rPr lang="en-US" altLang="en-US" sz="2400" i="1" dirty="0">
                <a:highlight>
                  <a:srgbClr val="BAB4EA"/>
                </a:highlight>
                <a:latin typeface="+mj-lt"/>
              </a:rPr>
              <a:t> </a:t>
            </a:r>
            <a:r>
              <a:rPr lang="en-US" altLang="en-US" sz="2400" i="1" dirty="0" err="1">
                <a:highlight>
                  <a:srgbClr val="BAB4EA"/>
                </a:highlight>
                <a:latin typeface="+mj-lt"/>
              </a:rPr>
              <a:t>để</a:t>
            </a:r>
            <a:r>
              <a:rPr lang="en-US" altLang="en-US" sz="2400" i="1" dirty="0">
                <a:highlight>
                  <a:srgbClr val="BAB4EA"/>
                </a:highlight>
                <a:latin typeface="+mj-lt"/>
              </a:rPr>
              <a:t> </a:t>
            </a:r>
            <a:r>
              <a:rPr lang="en-US" altLang="en-US" sz="2400" i="1" dirty="0" err="1">
                <a:highlight>
                  <a:srgbClr val="BAB4EA"/>
                </a:highlight>
                <a:latin typeface="+mj-lt"/>
              </a:rPr>
              <a:t>sinh</a:t>
            </a:r>
            <a:r>
              <a:rPr lang="en-US" altLang="en-US" sz="2400" i="1" dirty="0">
                <a:highlight>
                  <a:srgbClr val="BAB4EA"/>
                </a:highlight>
                <a:latin typeface="+mj-lt"/>
              </a:rPr>
              <a:t> </a:t>
            </a:r>
            <a:r>
              <a:rPr lang="en-US" altLang="en-US" sz="2400" i="1" dirty="0" err="1">
                <a:highlight>
                  <a:srgbClr val="BAB4EA"/>
                </a:highlight>
                <a:latin typeface="+mj-lt"/>
              </a:rPr>
              <a:t>sống</a:t>
            </a:r>
            <a:r>
              <a:rPr lang="en-US" altLang="en-US" sz="2400" i="1" dirty="0">
                <a:highlight>
                  <a:srgbClr val="BAB4EA"/>
                </a:highlight>
                <a:latin typeface=".VnTime" panose="020B7200000000000000" pitchFamily="34" charset="0"/>
              </a:rPr>
              <a:t> </a:t>
            </a:r>
            <a:endParaRPr lang="en-US" altLang="en-US" sz="3600" i="1" dirty="0">
              <a:highlight>
                <a:srgbClr val="BAB4EA"/>
              </a:highlight>
              <a:latin typeface=".VnAristote" panose="020B7200000000000000" pitchFamily="34" charset="0"/>
            </a:endParaRPr>
          </a:p>
        </p:txBody>
      </p:sp>
      <p:sp>
        <p:nvSpPr>
          <p:cNvPr id="37" name="Text Box 7">
            <a:extLst>
              <a:ext uri="{FF2B5EF4-FFF2-40B4-BE49-F238E27FC236}">
                <a16:creationId xmlns:a16="http://schemas.microsoft.com/office/drawing/2014/main" id="{C4CE8E3B-8F5C-4F7C-BD1A-B0B20AB82E5A}"/>
              </a:ext>
            </a:extLst>
          </p:cNvPr>
          <p:cNvSpPr txBox="1">
            <a:spLocks noChangeArrowheads="1"/>
          </p:cNvSpPr>
          <p:nvPr/>
        </p:nvSpPr>
        <p:spPr bwMode="auto">
          <a:xfrm>
            <a:off x="-99964" y="1475081"/>
            <a:ext cx="78011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altLang="en-US" sz="2800" b="1" dirty="0">
                <a:solidFill>
                  <a:srgbClr val="0000FF"/>
                </a:solidFill>
                <a:latin typeface=".VnTime" panose="020B7200000000000000" pitchFamily="34" charset="0"/>
              </a:rPr>
              <a:t>   </a:t>
            </a:r>
            <a:r>
              <a:rPr lang="en-US" altLang="en-US" sz="2800" i="1" dirty="0" err="1">
                <a:latin typeface=".VnTime" panose="020B7200000000000000" pitchFamily="34" charset="0"/>
              </a:rPr>
              <a:t>Eg</a:t>
            </a:r>
            <a:r>
              <a:rPr lang="en-US" altLang="en-US" sz="2800" i="1" dirty="0">
                <a:latin typeface=".VnTime" panose="020B7200000000000000" pitchFamily="34" charset="0"/>
              </a:rPr>
              <a:t>: What do people in Ba’s village do for a living?</a:t>
            </a:r>
          </a:p>
          <a:p>
            <a:pPr>
              <a:spcBef>
                <a:spcPts val="0"/>
              </a:spcBef>
            </a:pPr>
            <a:r>
              <a:rPr lang="en-US" altLang="en-US" sz="2800" i="1" dirty="0">
                <a:latin typeface=".VnTime" panose="020B7200000000000000" pitchFamily="34" charset="0"/>
                <a:sym typeface="Wingdings" panose="05000000000000000000" pitchFamily="2" charset="2"/>
              </a:rPr>
              <a:t> They </a:t>
            </a:r>
            <a:r>
              <a:rPr lang="en-US" altLang="en-US" sz="2800" i="1" u="sng" dirty="0">
                <a:solidFill>
                  <a:srgbClr val="0000FF"/>
                </a:solidFill>
                <a:latin typeface=".VnTime" panose="020B7200000000000000" pitchFamily="34" charset="0"/>
              </a:rPr>
              <a:t>plant rice </a:t>
            </a:r>
            <a:r>
              <a:rPr lang="en-US" altLang="en-US" sz="2800" i="1" dirty="0">
                <a:latin typeface=".VnTime" panose="020B7200000000000000" pitchFamily="34" charset="0"/>
              </a:rPr>
              <a:t>and </a:t>
            </a:r>
            <a:r>
              <a:rPr lang="en-US" altLang="en-US" sz="2800" i="1" u="sng" dirty="0">
                <a:solidFill>
                  <a:srgbClr val="0000FF"/>
                </a:solidFill>
                <a:latin typeface=".VnTime" panose="020B7200000000000000" pitchFamily="34" charset="0"/>
              </a:rPr>
              <a:t>raise cattle </a:t>
            </a:r>
            <a:endParaRPr lang="en-US" altLang="en-US" sz="4000" i="1" u="sng" dirty="0">
              <a:solidFill>
                <a:srgbClr val="0000FF"/>
              </a:solidFill>
              <a:latin typeface=".VnAristote" panose="020B7200000000000000" pitchFamily="34" charset="0"/>
            </a:endParaRPr>
          </a:p>
        </p:txBody>
      </p:sp>
      <p:sp>
        <p:nvSpPr>
          <p:cNvPr id="38" name="Text Box 7">
            <a:extLst>
              <a:ext uri="{FF2B5EF4-FFF2-40B4-BE49-F238E27FC236}">
                <a16:creationId xmlns:a16="http://schemas.microsoft.com/office/drawing/2014/main" id="{854942ED-A8C9-449C-B338-CCB7D44F3945}"/>
              </a:ext>
            </a:extLst>
          </p:cNvPr>
          <p:cNvSpPr txBox="1">
            <a:spLocks noChangeArrowheads="1"/>
          </p:cNvSpPr>
          <p:nvPr/>
        </p:nvSpPr>
        <p:spPr bwMode="auto">
          <a:xfrm>
            <a:off x="238049" y="1101229"/>
            <a:ext cx="2908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00FF"/>
                </a:solidFill>
                <a:latin typeface=".VnTime" panose="020B7200000000000000" pitchFamily="34" charset="0"/>
              </a:rPr>
              <a:t>  - </a:t>
            </a:r>
            <a:r>
              <a:rPr lang="en-US" altLang="en-US" sz="2800" b="1" dirty="0">
                <a:solidFill>
                  <a:srgbClr val="0000FF"/>
                </a:solidFill>
                <a:latin typeface="Times New Roman" panose="02020603050405020304" pitchFamily="18" charset="0"/>
                <a:cs typeface="Times New Roman" panose="02020603050405020304" pitchFamily="18" charset="0"/>
              </a:rPr>
              <a:t>raise cattle</a:t>
            </a:r>
            <a:endParaRPr lang="en-US" altLang="en-US" sz="4000" b="1" dirty="0">
              <a:solidFill>
                <a:srgbClr val="0066FF"/>
              </a:solidFill>
              <a:latin typeface=".VnAristote" panose="020B7200000000000000" pitchFamily="34" charset="0"/>
            </a:endParaRPr>
          </a:p>
        </p:txBody>
      </p:sp>
      <p:sp>
        <p:nvSpPr>
          <p:cNvPr id="39" name="Text Box 7">
            <a:extLst>
              <a:ext uri="{FF2B5EF4-FFF2-40B4-BE49-F238E27FC236}">
                <a16:creationId xmlns:a16="http://schemas.microsoft.com/office/drawing/2014/main" id="{460F7288-F3B3-497F-9E30-FA9DD6DB62DC}"/>
              </a:ext>
            </a:extLst>
          </p:cNvPr>
          <p:cNvSpPr txBox="1">
            <a:spLocks noChangeArrowheads="1"/>
          </p:cNvSpPr>
          <p:nvPr/>
        </p:nvSpPr>
        <p:spPr bwMode="auto">
          <a:xfrm>
            <a:off x="3800616" y="1101229"/>
            <a:ext cx="2908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00FF"/>
                </a:solidFill>
                <a:latin typeface=".VnTime" panose="020B7200000000000000" pitchFamily="34" charset="0"/>
              </a:rPr>
              <a:t>  </a:t>
            </a:r>
            <a:r>
              <a:rPr lang="en-US" altLang="en-US" sz="2400" dirty="0">
                <a:latin typeface=".VnTime" panose="020B7200000000000000" pitchFamily="34" charset="0"/>
                <a:sym typeface="Wingdings" panose="05000000000000000000" pitchFamily="2" charset="2"/>
              </a:rPr>
              <a:t></a:t>
            </a:r>
            <a:r>
              <a:rPr lang="en-US" altLang="en-US" sz="2800" b="1" dirty="0">
                <a:solidFill>
                  <a:srgbClr val="0000FF"/>
                </a:solidFill>
                <a:latin typeface=".VnTime" panose="020B7200000000000000" pitchFamily="34" charset="0"/>
              </a:rPr>
              <a:t> </a:t>
            </a:r>
            <a:r>
              <a:rPr lang="en-US" altLang="en-US" sz="2400" i="1" dirty="0" err="1">
                <a:latin typeface="+mj-lt"/>
              </a:rPr>
              <a:t>nuôi</a:t>
            </a:r>
            <a:r>
              <a:rPr lang="en-US" altLang="en-US" sz="2400" i="1" dirty="0">
                <a:latin typeface="+mj-lt"/>
              </a:rPr>
              <a:t> </a:t>
            </a:r>
            <a:r>
              <a:rPr lang="en-US" altLang="en-US" sz="2400" i="1" dirty="0" err="1">
                <a:latin typeface="+mj-lt"/>
              </a:rPr>
              <a:t>gia</a:t>
            </a:r>
            <a:r>
              <a:rPr lang="en-US" altLang="en-US" sz="2400" i="1" dirty="0">
                <a:latin typeface="+mj-lt"/>
              </a:rPr>
              <a:t> </a:t>
            </a:r>
            <a:r>
              <a:rPr lang="en-US" altLang="en-US" sz="2400" i="1" dirty="0" err="1">
                <a:latin typeface="+mj-lt"/>
              </a:rPr>
              <a:t>súc</a:t>
            </a:r>
            <a:endParaRPr lang="en-US" altLang="en-US" sz="4000" i="1" dirty="0">
              <a:latin typeface=".VnAristote" panose="020B7200000000000000" pitchFamily="34" charset="0"/>
            </a:endParaRPr>
          </a:p>
        </p:txBody>
      </p:sp>
      <p:sp>
        <p:nvSpPr>
          <p:cNvPr id="25" name="Text Box 7">
            <a:extLst>
              <a:ext uri="{FF2B5EF4-FFF2-40B4-BE49-F238E27FC236}">
                <a16:creationId xmlns:a16="http://schemas.microsoft.com/office/drawing/2014/main" id="{5E383C6F-43D7-4EEF-93B6-0A783AC85CEE}"/>
              </a:ext>
            </a:extLst>
          </p:cNvPr>
          <p:cNvSpPr txBox="1">
            <a:spLocks noChangeArrowheads="1"/>
          </p:cNvSpPr>
          <p:nvPr/>
        </p:nvSpPr>
        <p:spPr bwMode="auto">
          <a:xfrm>
            <a:off x="2142478" y="5749387"/>
            <a:ext cx="29086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0000FF"/>
                </a:solidFill>
                <a:latin typeface=".VnTime" panose="020B7200000000000000" pitchFamily="34" charset="0"/>
              </a:rPr>
              <a:t>  </a:t>
            </a:r>
            <a:r>
              <a:rPr lang="en-US" altLang="en-US" sz="2800" b="1" dirty="0">
                <a:solidFill>
                  <a:srgbClr val="0066FF"/>
                </a:solidFill>
                <a:latin typeface=".VnTime" panose="020B7200000000000000" pitchFamily="34" charset="0"/>
              </a:rPr>
              <a:t>raise cattle</a:t>
            </a:r>
            <a:endParaRPr lang="en-US" altLang="en-US" sz="4000" b="1" dirty="0">
              <a:solidFill>
                <a:srgbClr val="0066FF"/>
              </a:solidFill>
              <a:latin typeface=".VnAristote" panose="020B7200000000000000" pitchFamily="34" charset="0"/>
            </a:endParaRPr>
          </a:p>
        </p:txBody>
      </p:sp>
    </p:spTree>
    <p:extLst>
      <p:ext uri="{BB962C8B-B14F-4D97-AF65-F5344CB8AC3E}">
        <p14:creationId xmlns:p14="http://schemas.microsoft.com/office/powerpoint/2010/main" val="3697123142"/>
      </p:ext>
    </p:extLst>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23"/>
                                        </p:tgtEl>
                                        <p:attrNameLst>
                                          <p:attrName>style.visibility</p:attrName>
                                        </p:attrNameLst>
                                      </p:cBhvr>
                                      <p:to>
                                        <p:strVal val="visible"/>
                                      </p:to>
                                    </p:set>
                                    <p:anim calcmode="lin" valueType="num">
                                      <p:cBhvr additive="base">
                                        <p:cTn id="19" dur="500" fill="hold"/>
                                        <p:tgtEl>
                                          <p:spTgt spid="60423"/>
                                        </p:tgtEl>
                                        <p:attrNameLst>
                                          <p:attrName>ppt_x</p:attrName>
                                        </p:attrNameLst>
                                      </p:cBhvr>
                                      <p:tavLst>
                                        <p:tav tm="0">
                                          <p:val>
                                            <p:strVal val="#ppt_x"/>
                                          </p:val>
                                        </p:tav>
                                        <p:tav tm="100000">
                                          <p:val>
                                            <p:strVal val="#ppt_x"/>
                                          </p:val>
                                        </p:tav>
                                      </p:tavLst>
                                    </p:anim>
                                    <p:anim calcmode="lin" valueType="num">
                                      <p:cBhvr additive="base">
                                        <p:cTn id="20" dur="500" fill="hold"/>
                                        <p:tgtEl>
                                          <p:spTgt spid="604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2"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2.77778E-6 1.11111E-6 L -0.17673 -0.68171 " pathEditMode="relative" rAng="0" ptsTypes="AA">
                                      <p:cBhvr>
                                        <p:cTn id="46" dur="2000" fill="hold"/>
                                        <p:tgtEl>
                                          <p:spTgt spid="25"/>
                                        </p:tgtEl>
                                        <p:attrNameLst>
                                          <p:attrName>ppt_x</p:attrName>
                                          <p:attrName>ppt_y</p:attrName>
                                        </p:attrNameLst>
                                      </p:cBhvr>
                                      <p:rCtr x="-8837" y="-34097"/>
                                    </p:animMotion>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ppt_x"/>
                                          </p:val>
                                        </p:tav>
                                        <p:tav tm="100000">
                                          <p:val>
                                            <p:strVal val="#ppt_x"/>
                                          </p:val>
                                        </p:tav>
                                      </p:tavLst>
                                    </p:anim>
                                    <p:anim calcmode="lin" valueType="num">
                                      <p:cBhvr additive="base">
                                        <p:cTn id="5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p:bldP spid="8" grpId="0"/>
      <p:bldP spid="9" grpId="0"/>
      <p:bldP spid="36" grpId="0"/>
      <p:bldP spid="37" grpId="0"/>
      <p:bldP spid="39" grpId="0"/>
      <p:bldP spid="25" grpId="1"/>
      <p:bldP spid="25"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26BFC7-4D9C-472A-AB8B-1014513E5D0C}"/>
              </a:ext>
            </a:extLst>
          </p:cNvPr>
          <p:cNvSpPr/>
          <p:nvPr/>
        </p:nvSpPr>
        <p:spPr>
          <a:xfrm>
            <a:off x="0" y="5646555"/>
            <a:ext cx="4115623" cy="1059045"/>
          </a:xfrm>
          <a:prstGeom prst="rect">
            <a:avLst/>
          </a:prstGeom>
          <a:solidFill>
            <a:srgbClr val="AAF4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C27C742-9F02-4869-8582-4E47B711689E}"/>
              </a:ext>
            </a:extLst>
          </p:cNvPr>
          <p:cNvSpPr/>
          <p:nvPr/>
        </p:nvSpPr>
        <p:spPr>
          <a:xfrm>
            <a:off x="343284" y="1881124"/>
            <a:ext cx="8269114" cy="577695"/>
          </a:xfrm>
          <a:prstGeom prst="rect">
            <a:avLst/>
          </a:prstGeom>
          <a:solidFill>
            <a:srgbClr val="BAB4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42">
            <a:extLst>
              <a:ext uri="{FF2B5EF4-FFF2-40B4-BE49-F238E27FC236}">
                <a16:creationId xmlns:a16="http://schemas.microsoft.com/office/drawing/2014/main" id="{935954E7-9E89-43DE-BD01-A4A3FAC6F4EB}"/>
              </a:ext>
            </a:extLst>
          </p:cNvPr>
          <p:cNvSpPr txBox="1">
            <a:spLocks noChangeArrowheads="1"/>
          </p:cNvSpPr>
          <p:nvPr/>
        </p:nvSpPr>
        <p:spPr bwMode="auto">
          <a:xfrm>
            <a:off x="7401410" y="4532301"/>
            <a:ext cx="1020440" cy="34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rPr>
              <a:t>river</a:t>
            </a:r>
          </a:p>
        </p:txBody>
      </p:sp>
      <p:sp>
        <p:nvSpPr>
          <p:cNvPr id="7" name="Text Box 61">
            <a:extLst>
              <a:ext uri="{FF2B5EF4-FFF2-40B4-BE49-F238E27FC236}">
                <a16:creationId xmlns:a16="http://schemas.microsoft.com/office/drawing/2014/main" id="{F7046248-8EC3-4C47-98FD-10E421042E2C}"/>
              </a:ext>
            </a:extLst>
          </p:cNvPr>
          <p:cNvSpPr txBox="1">
            <a:spLocks noChangeArrowheads="1"/>
          </p:cNvSpPr>
          <p:nvPr/>
        </p:nvSpPr>
        <p:spPr bwMode="auto">
          <a:xfrm>
            <a:off x="189088" y="-77844"/>
            <a:ext cx="54497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a:solidFill>
                  <a:srgbClr val="9900CC"/>
                </a:solidFill>
              </a:rPr>
              <a:t>I. Speak: </a:t>
            </a:r>
            <a:r>
              <a:rPr lang="en-US" altLang="en-US" sz="1600" i="1" dirty="0">
                <a:solidFill>
                  <a:srgbClr val="9900CC"/>
                </a:solidFill>
                <a:highlight>
                  <a:srgbClr val="FFFF00"/>
                </a:highlight>
              </a:rPr>
              <a:t>Asking for and giving information</a:t>
            </a:r>
            <a:endParaRPr lang="en-US" altLang="en-US" sz="2000" i="1" dirty="0">
              <a:solidFill>
                <a:srgbClr val="9900CC"/>
              </a:solidFill>
              <a:highlight>
                <a:srgbClr val="FFFF00"/>
              </a:highlight>
            </a:endParaRPr>
          </a:p>
        </p:txBody>
      </p:sp>
      <p:sp>
        <p:nvSpPr>
          <p:cNvPr id="19" name="Text Box 5">
            <a:extLst>
              <a:ext uri="{FF2B5EF4-FFF2-40B4-BE49-F238E27FC236}">
                <a16:creationId xmlns:a16="http://schemas.microsoft.com/office/drawing/2014/main" id="{FEC8E338-4085-493C-83B5-C33DA43F278D}"/>
              </a:ext>
            </a:extLst>
          </p:cNvPr>
          <p:cNvSpPr txBox="1">
            <a:spLocks noChangeArrowheads="1"/>
          </p:cNvSpPr>
          <p:nvPr/>
        </p:nvSpPr>
        <p:spPr bwMode="auto">
          <a:xfrm>
            <a:off x="4477841" y="3961"/>
            <a:ext cx="136159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400" b="1" i="1" dirty="0">
                <a:solidFill>
                  <a:srgbClr val="9900CC"/>
                </a:solidFill>
                <a:highlight>
                  <a:srgbClr val="FFFF00"/>
                </a:highlight>
              </a:rPr>
              <a:t>( P. 24 )</a:t>
            </a:r>
            <a:endParaRPr lang="en-US" altLang="en-US" sz="1600" b="1" i="1" dirty="0">
              <a:solidFill>
                <a:srgbClr val="9900CC"/>
              </a:solidFill>
              <a:highlight>
                <a:srgbClr val="FFFF00"/>
              </a:highlight>
            </a:endParaRPr>
          </a:p>
        </p:txBody>
      </p:sp>
      <p:sp>
        <p:nvSpPr>
          <p:cNvPr id="23" name="Text Box 61">
            <a:extLst>
              <a:ext uri="{FF2B5EF4-FFF2-40B4-BE49-F238E27FC236}">
                <a16:creationId xmlns:a16="http://schemas.microsoft.com/office/drawing/2014/main" id="{60590DD1-6EB3-416E-8E4D-9AFF914F6FCF}"/>
              </a:ext>
            </a:extLst>
          </p:cNvPr>
          <p:cNvSpPr txBox="1">
            <a:spLocks noChangeArrowheads="1"/>
          </p:cNvSpPr>
          <p:nvPr/>
        </p:nvSpPr>
        <p:spPr bwMode="auto">
          <a:xfrm>
            <a:off x="-38089" y="396978"/>
            <a:ext cx="499313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u="sng" dirty="0">
                <a:solidFill>
                  <a:srgbClr val="FF0000"/>
                </a:solidFill>
              </a:rPr>
              <a:t>TASK 1</a:t>
            </a:r>
            <a:r>
              <a:rPr lang="en-US" altLang="en-US" sz="2400" b="1" dirty="0">
                <a:solidFill>
                  <a:srgbClr val="9900CC"/>
                </a:solidFill>
              </a:rPr>
              <a:t>:</a:t>
            </a:r>
            <a:r>
              <a:rPr lang="en-US" altLang="en-US" sz="2400" i="1" dirty="0">
                <a:solidFill>
                  <a:srgbClr val="9900CC"/>
                </a:solidFill>
              </a:rPr>
              <a:t> </a:t>
            </a:r>
            <a:r>
              <a:rPr lang="en-US" altLang="en-US" sz="2800" b="1" dirty="0">
                <a:solidFill>
                  <a:srgbClr val="FF0000"/>
                </a:solidFill>
              </a:rPr>
              <a:t>Making questions</a:t>
            </a:r>
            <a:endParaRPr lang="en-US" altLang="en-US" sz="2400" b="1" dirty="0">
              <a:solidFill>
                <a:srgbClr val="FF0000"/>
              </a:solidFill>
            </a:endParaRPr>
          </a:p>
        </p:txBody>
      </p:sp>
      <p:sp>
        <p:nvSpPr>
          <p:cNvPr id="15" name="Text Box 61">
            <a:extLst>
              <a:ext uri="{FF2B5EF4-FFF2-40B4-BE49-F238E27FC236}">
                <a16:creationId xmlns:a16="http://schemas.microsoft.com/office/drawing/2014/main" id="{C334304F-4E39-4175-BBC0-0007F8D7B035}"/>
              </a:ext>
            </a:extLst>
          </p:cNvPr>
          <p:cNvSpPr txBox="1">
            <a:spLocks noChangeArrowheads="1"/>
          </p:cNvSpPr>
          <p:nvPr/>
        </p:nvSpPr>
        <p:spPr bwMode="auto">
          <a:xfrm>
            <a:off x="136062" y="852273"/>
            <a:ext cx="87658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i="1" dirty="0">
                <a:solidFill>
                  <a:srgbClr val="002060"/>
                </a:solidFill>
              </a:rPr>
              <a:t>Use the words in the box to make any questions about the trip to Lan’s village (2 minutes )</a:t>
            </a:r>
          </a:p>
        </p:txBody>
      </p:sp>
      <p:sp>
        <p:nvSpPr>
          <p:cNvPr id="17" name="Text Box 5">
            <a:extLst>
              <a:ext uri="{FF2B5EF4-FFF2-40B4-BE49-F238E27FC236}">
                <a16:creationId xmlns:a16="http://schemas.microsoft.com/office/drawing/2014/main" id="{36737774-0361-4B9E-9E7C-DC641310B198}"/>
              </a:ext>
            </a:extLst>
          </p:cNvPr>
          <p:cNvSpPr txBox="1">
            <a:spLocks noChangeArrowheads="1"/>
          </p:cNvSpPr>
          <p:nvPr/>
        </p:nvSpPr>
        <p:spPr bwMode="auto">
          <a:xfrm>
            <a:off x="247328" y="1953018"/>
            <a:ext cx="84610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b="1" i="1" dirty="0">
                <a:solidFill>
                  <a:srgbClr val="0000FF"/>
                </a:solidFill>
              </a:rPr>
              <a:t>Where, How far, How, How long, What, Do/Does</a:t>
            </a:r>
          </a:p>
        </p:txBody>
      </p:sp>
      <p:grpSp>
        <p:nvGrpSpPr>
          <p:cNvPr id="20" name="Group 65">
            <a:extLst>
              <a:ext uri="{FF2B5EF4-FFF2-40B4-BE49-F238E27FC236}">
                <a16:creationId xmlns:a16="http://schemas.microsoft.com/office/drawing/2014/main" id="{8E417A78-98E6-45D9-9DA5-358A6EC5E000}"/>
              </a:ext>
            </a:extLst>
          </p:cNvPr>
          <p:cNvGrpSpPr>
            <a:grpSpLocks/>
          </p:cNvGrpSpPr>
          <p:nvPr/>
        </p:nvGrpSpPr>
        <p:grpSpPr bwMode="auto">
          <a:xfrm>
            <a:off x="63488" y="2896889"/>
            <a:ext cx="3718305" cy="2284711"/>
            <a:chOff x="3504" y="432"/>
            <a:chExt cx="2544" cy="1536"/>
          </a:xfrm>
        </p:grpSpPr>
        <p:pic>
          <p:nvPicPr>
            <p:cNvPr id="21" name="Picture 6">
              <a:extLst>
                <a:ext uri="{FF2B5EF4-FFF2-40B4-BE49-F238E27FC236}">
                  <a16:creationId xmlns:a16="http://schemas.microsoft.com/office/drawing/2014/main" id="{7067D0F0-B8FF-4CAA-92B9-FD1B121A8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432"/>
              <a:ext cx="2256" cy="1536"/>
            </a:xfrm>
            <a:prstGeom prst="rect">
              <a:avLst/>
            </a:prstGeom>
            <a:noFill/>
            <a:extLst>
              <a:ext uri="{909E8E84-426E-40DD-AFC4-6F175D3DCCD1}">
                <a14:hiddenFill xmlns:a14="http://schemas.microsoft.com/office/drawing/2010/main">
                  <a:solidFill>
                    <a:srgbClr val="FFFFFF"/>
                  </a:solidFill>
                </a14:hiddenFill>
              </a:ext>
            </a:extLst>
          </p:spPr>
        </p:pic>
        <p:sp>
          <p:nvSpPr>
            <p:cNvPr id="31" name="Text Box 7">
              <a:extLst>
                <a:ext uri="{FF2B5EF4-FFF2-40B4-BE49-F238E27FC236}">
                  <a16:creationId xmlns:a16="http://schemas.microsoft.com/office/drawing/2014/main" id="{18F31870-05A9-4AEF-9CF4-E10467607653}"/>
                </a:ext>
              </a:extLst>
            </p:cNvPr>
            <p:cNvSpPr txBox="1">
              <a:spLocks noChangeArrowheads="1"/>
            </p:cNvSpPr>
            <p:nvPr/>
          </p:nvSpPr>
          <p:spPr bwMode="auto">
            <a:xfrm>
              <a:off x="3504" y="432"/>
              <a:ext cx="2544"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a:solidFill>
                    <a:srgbClr val="FF0000"/>
                  </a:solidFill>
                  <a:highlight>
                    <a:srgbClr val="FFFF00"/>
                  </a:highlight>
                </a:rPr>
                <a:t>This is the city where Lan has lived.</a:t>
              </a:r>
            </a:p>
          </p:txBody>
        </p:sp>
      </p:grpSp>
      <p:grpSp>
        <p:nvGrpSpPr>
          <p:cNvPr id="32" name="Group 70">
            <a:extLst>
              <a:ext uri="{FF2B5EF4-FFF2-40B4-BE49-F238E27FC236}">
                <a16:creationId xmlns:a16="http://schemas.microsoft.com/office/drawing/2014/main" id="{4F0FC6B1-422E-413E-81B5-B7847C3D673F}"/>
              </a:ext>
            </a:extLst>
          </p:cNvPr>
          <p:cNvGrpSpPr>
            <a:grpSpLocks/>
          </p:cNvGrpSpPr>
          <p:nvPr/>
        </p:nvGrpSpPr>
        <p:grpSpPr bwMode="auto">
          <a:xfrm>
            <a:off x="4251681" y="2656094"/>
            <a:ext cx="4942262" cy="3451338"/>
            <a:chOff x="1733" y="1344"/>
            <a:chExt cx="4141" cy="2993"/>
          </a:xfrm>
        </p:grpSpPr>
        <p:grpSp>
          <p:nvGrpSpPr>
            <p:cNvPr id="33" name="Group 69">
              <a:extLst>
                <a:ext uri="{FF2B5EF4-FFF2-40B4-BE49-F238E27FC236}">
                  <a16:creationId xmlns:a16="http://schemas.microsoft.com/office/drawing/2014/main" id="{B4463857-7EF0-4952-9FDB-81B0E22808F8}"/>
                </a:ext>
              </a:extLst>
            </p:cNvPr>
            <p:cNvGrpSpPr>
              <a:grpSpLocks/>
            </p:cNvGrpSpPr>
            <p:nvPr/>
          </p:nvGrpSpPr>
          <p:grpSpPr bwMode="auto">
            <a:xfrm>
              <a:off x="1733" y="1344"/>
              <a:ext cx="4027" cy="2993"/>
              <a:chOff x="1733" y="1344"/>
              <a:chExt cx="4027" cy="2993"/>
            </a:xfrm>
          </p:grpSpPr>
          <p:pic>
            <p:nvPicPr>
              <p:cNvPr id="35" name="Picture 16">
                <a:extLst>
                  <a:ext uri="{FF2B5EF4-FFF2-40B4-BE49-F238E27FC236}">
                    <a16:creationId xmlns:a16="http://schemas.microsoft.com/office/drawing/2014/main" id="{7C058873-BEA1-494E-8AC5-8550ECB1DD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981" t="47368" r="6752" b="5794"/>
              <a:stretch>
                <a:fillRect/>
              </a:stretch>
            </p:blipFill>
            <p:spPr bwMode="auto">
              <a:xfrm>
                <a:off x="2448" y="1344"/>
                <a:ext cx="1056" cy="905"/>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Group 53">
                <a:extLst>
                  <a:ext uri="{FF2B5EF4-FFF2-40B4-BE49-F238E27FC236}">
                    <a16:creationId xmlns:a16="http://schemas.microsoft.com/office/drawing/2014/main" id="{4D6353D5-11DE-4E16-A4B0-A25EC7453914}"/>
                  </a:ext>
                </a:extLst>
              </p:cNvPr>
              <p:cNvGrpSpPr>
                <a:grpSpLocks/>
              </p:cNvGrpSpPr>
              <p:nvPr/>
            </p:nvGrpSpPr>
            <p:grpSpPr bwMode="auto">
              <a:xfrm>
                <a:off x="1733" y="2244"/>
                <a:ext cx="4027" cy="2093"/>
                <a:chOff x="1733" y="2447"/>
                <a:chExt cx="4027" cy="1888"/>
              </a:xfrm>
            </p:grpSpPr>
            <p:grpSp>
              <p:nvGrpSpPr>
                <p:cNvPr id="41" name="Group 13">
                  <a:extLst>
                    <a:ext uri="{FF2B5EF4-FFF2-40B4-BE49-F238E27FC236}">
                      <a16:creationId xmlns:a16="http://schemas.microsoft.com/office/drawing/2014/main" id="{4831F9AD-0E98-4B53-B8BF-755BA53B5421}"/>
                    </a:ext>
                  </a:extLst>
                </p:cNvPr>
                <p:cNvGrpSpPr>
                  <a:grpSpLocks/>
                </p:cNvGrpSpPr>
                <p:nvPr/>
              </p:nvGrpSpPr>
              <p:grpSpPr bwMode="auto">
                <a:xfrm>
                  <a:off x="1733" y="2447"/>
                  <a:ext cx="4027" cy="1872"/>
                  <a:chOff x="1872" y="2447"/>
                  <a:chExt cx="3888" cy="1872"/>
                </a:xfrm>
              </p:grpSpPr>
              <p:pic>
                <p:nvPicPr>
                  <p:cNvPr id="43" name="Picture 10">
                    <a:extLst>
                      <a:ext uri="{FF2B5EF4-FFF2-40B4-BE49-F238E27FC236}">
                        <a16:creationId xmlns:a16="http://schemas.microsoft.com/office/drawing/2014/main" id="{A10E5E78-3F88-4309-AA86-4388EA1740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02" r="33784" b="43835"/>
                  <a:stretch>
                    <a:fillRect/>
                  </a:stretch>
                </p:blipFill>
                <p:spPr bwMode="auto">
                  <a:xfrm>
                    <a:off x="1872" y="2447"/>
                    <a:ext cx="3888" cy="1872"/>
                  </a:xfrm>
                  <a:prstGeom prst="rect">
                    <a:avLst/>
                  </a:prstGeom>
                  <a:noFill/>
                  <a:extLst>
                    <a:ext uri="{909E8E84-426E-40DD-AFC4-6F175D3DCCD1}">
                      <a14:hiddenFill xmlns:a14="http://schemas.microsoft.com/office/drawing/2010/main">
                        <a:solidFill>
                          <a:srgbClr val="FFFFFF"/>
                        </a:solidFill>
                      </a14:hiddenFill>
                    </a:ext>
                  </a:extLst>
                </p:spPr>
              </p:pic>
              <p:sp>
                <p:nvSpPr>
                  <p:cNvPr id="44" name="Text Box 11">
                    <a:extLst>
                      <a:ext uri="{FF2B5EF4-FFF2-40B4-BE49-F238E27FC236}">
                        <a16:creationId xmlns:a16="http://schemas.microsoft.com/office/drawing/2014/main" id="{BAFE2720-0E93-4259-BA9A-A5061E06816A}"/>
                      </a:ext>
                    </a:extLst>
                  </p:cNvPr>
                  <p:cNvSpPr txBox="1">
                    <a:spLocks noChangeArrowheads="1"/>
                  </p:cNvSpPr>
                  <p:nvPr/>
                </p:nvSpPr>
                <p:spPr bwMode="auto">
                  <a:xfrm>
                    <a:off x="5088" y="2448"/>
                    <a:ext cx="672"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River</a:t>
                    </a:r>
                  </a:p>
                </p:txBody>
              </p:sp>
            </p:grpSp>
            <p:sp>
              <p:nvSpPr>
                <p:cNvPr id="42" name="Text Box 12">
                  <a:extLst>
                    <a:ext uri="{FF2B5EF4-FFF2-40B4-BE49-F238E27FC236}">
                      <a16:creationId xmlns:a16="http://schemas.microsoft.com/office/drawing/2014/main" id="{34FDA3BC-17E8-4BD6-952D-506A7A7B26D3}"/>
                    </a:ext>
                  </a:extLst>
                </p:cNvPr>
                <p:cNvSpPr txBox="1">
                  <a:spLocks noChangeArrowheads="1"/>
                </p:cNvSpPr>
                <p:nvPr/>
              </p:nvSpPr>
              <p:spPr bwMode="auto">
                <a:xfrm>
                  <a:off x="2265" y="4064"/>
                  <a:ext cx="159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FF00FF"/>
                      </a:solidFill>
                    </a:rPr>
                    <a:t> </a:t>
                  </a:r>
                  <a:r>
                    <a:rPr lang="en-US" altLang="en-US" b="1" dirty="0">
                      <a:solidFill>
                        <a:schemeClr val="bg1"/>
                      </a:solidFill>
                      <a:highlight>
                        <a:srgbClr val="003300"/>
                      </a:highlight>
                    </a:rPr>
                    <a:t>Lan’s village</a:t>
                  </a:r>
                  <a:r>
                    <a:rPr lang="en-US" altLang="en-US" b="1" dirty="0">
                      <a:solidFill>
                        <a:srgbClr val="FF00FF"/>
                      </a:solidFill>
                    </a:rPr>
                    <a:t>.</a:t>
                  </a:r>
                </a:p>
              </p:txBody>
            </p:sp>
          </p:grpSp>
          <p:pic>
            <p:nvPicPr>
              <p:cNvPr id="37" name="Picture 40">
                <a:extLst>
                  <a:ext uri="{FF2B5EF4-FFF2-40B4-BE49-F238E27FC236}">
                    <a16:creationId xmlns:a16="http://schemas.microsoft.com/office/drawing/2014/main" id="{4A1852B6-D6BE-4886-804B-51F98082B6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1543" r="32353"/>
              <a:stretch>
                <a:fillRect/>
              </a:stretch>
            </p:blipFill>
            <p:spPr bwMode="auto">
              <a:xfrm>
                <a:off x="3075" y="2256"/>
                <a:ext cx="2685" cy="745"/>
              </a:xfrm>
              <a:prstGeom prst="rect">
                <a:avLst/>
              </a:prstGeom>
              <a:noFill/>
              <a:extLst>
                <a:ext uri="{909E8E84-426E-40DD-AFC4-6F175D3DCCD1}">
                  <a14:hiddenFill xmlns:a14="http://schemas.microsoft.com/office/drawing/2010/main">
                    <a:solidFill>
                      <a:srgbClr val="FFFFFF"/>
                    </a:solidFill>
                  </a14:hiddenFill>
                </a:ext>
              </a:extLst>
            </p:spPr>
          </p:pic>
          <p:sp>
            <p:nvSpPr>
              <p:cNvPr id="38" name="Text Box 42">
                <a:extLst>
                  <a:ext uri="{FF2B5EF4-FFF2-40B4-BE49-F238E27FC236}">
                    <a16:creationId xmlns:a16="http://schemas.microsoft.com/office/drawing/2014/main" id="{2FA825DA-CB81-4A7E-918B-9AEB70C7C610}"/>
                  </a:ext>
                </a:extLst>
              </p:cNvPr>
              <p:cNvSpPr txBox="1">
                <a:spLocks noChangeArrowheads="1"/>
              </p:cNvSpPr>
              <p:nvPr/>
            </p:nvSpPr>
            <p:spPr bwMode="auto">
              <a:xfrm>
                <a:off x="4512" y="2736"/>
                <a:ext cx="672"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chemeClr val="bg1"/>
                    </a:solidFill>
                    <a:highlight>
                      <a:srgbClr val="0000FF"/>
                    </a:highlight>
                  </a:rPr>
                  <a:t>river</a:t>
                </a:r>
              </a:p>
            </p:txBody>
          </p:sp>
          <p:sp>
            <p:nvSpPr>
              <p:cNvPr id="39" name="Text Box 55">
                <a:extLst>
                  <a:ext uri="{FF2B5EF4-FFF2-40B4-BE49-F238E27FC236}">
                    <a16:creationId xmlns:a16="http://schemas.microsoft.com/office/drawing/2014/main" id="{E2512C59-4BA3-4D9E-B0CA-E5B8AAC3A5A7}"/>
                  </a:ext>
                </a:extLst>
              </p:cNvPr>
              <p:cNvSpPr txBox="1">
                <a:spLocks noChangeArrowheads="1"/>
              </p:cNvSpPr>
              <p:nvPr/>
            </p:nvSpPr>
            <p:spPr bwMode="auto">
              <a:xfrm>
                <a:off x="2400" y="1831"/>
                <a:ext cx="1968"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9900CC"/>
                    </a:solidFill>
                    <a:highlight>
                      <a:srgbClr val="00FFFF"/>
                    </a:highlight>
                  </a:rPr>
                  <a:t>about 30 km</a:t>
                </a:r>
              </a:p>
            </p:txBody>
          </p:sp>
          <p:sp>
            <p:nvSpPr>
              <p:cNvPr id="40" name="Text Box 56">
                <a:extLst>
                  <a:ext uri="{FF2B5EF4-FFF2-40B4-BE49-F238E27FC236}">
                    <a16:creationId xmlns:a16="http://schemas.microsoft.com/office/drawing/2014/main" id="{BA45B23A-CE66-415B-B532-700293D61EB6}"/>
                  </a:ext>
                </a:extLst>
              </p:cNvPr>
              <p:cNvSpPr txBox="1">
                <a:spLocks noChangeArrowheads="1"/>
              </p:cNvSpPr>
              <p:nvPr/>
            </p:nvSpPr>
            <p:spPr bwMode="auto">
              <a:xfrm>
                <a:off x="2400" y="2036"/>
                <a:ext cx="1495"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solidFill>
                      <a:srgbClr val="FF0000"/>
                    </a:solidFill>
                    <a:highlight>
                      <a:srgbClr val="00FFFF"/>
                    </a:highlight>
                  </a:rPr>
                  <a:t>about 1 hour</a:t>
                </a:r>
              </a:p>
            </p:txBody>
          </p:sp>
        </p:grpSp>
        <p:sp>
          <p:nvSpPr>
            <p:cNvPr id="34" name="Text Box 61">
              <a:extLst>
                <a:ext uri="{FF2B5EF4-FFF2-40B4-BE49-F238E27FC236}">
                  <a16:creationId xmlns:a16="http://schemas.microsoft.com/office/drawing/2014/main" id="{FBA754F4-D15B-466F-99E3-FFDC820D601E}"/>
                </a:ext>
              </a:extLst>
            </p:cNvPr>
            <p:cNvSpPr txBox="1">
              <a:spLocks noChangeArrowheads="1"/>
            </p:cNvSpPr>
            <p:nvPr/>
          </p:nvSpPr>
          <p:spPr bwMode="auto">
            <a:xfrm>
              <a:off x="3552" y="2256"/>
              <a:ext cx="2322" cy="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dirty="0">
                  <a:solidFill>
                    <a:srgbClr val="FFFFFF"/>
                  </a:solidFill>
                  <a:highlight>
                    <a:srgbClr val="0000FF"/>
                  </a:highlight>
                </a:rPr>
                <a:t>to the south of the city</a:t>
              </a:r>
            </a:p>
          </p:txBody>
        </p:sp>
      </p:grpSp>
      <p:sp>
        <p:nvSpPr>
          <p:cNvPr id="25" name="Text Box 5">
            <a:extLst>
              <a:ext uri="{FF2B5EF4-FFF2-40B4-BE49-F238E27FC236}">
                <a16:creationId xmlns:a16="http://schemas.microsoft.com/office/drawing/2014/main" id="{FD253C52-1584-4D39-9750-261DA8F3E8DD}"/>
              </a:ext>
            </a:extLst>
          </p:cNvPr>
          <p:cNvSpPr txBox="1">
            <a:spLocks noChangeArrowheads="1"/>
          </p:cNvSpPr>
          <p:nvPr/>
        </p:nvSpPr>
        <p:spPr bwMode="auto">
          <a:xfrm>
            <a:off x="-38089" y="5646555"/>
            <a:ext cx="42285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altLang="en-US" sz="2000" b="1" i="1" dirty="0" err="1">
                <a:solidFill>
                  <a:srgbClr val="0000FF"/>
                </a:solidFill>
              </a:rPr>
              <a:t>Eg</a:t>
            </a:r>
            <a:r>
              <a:rPr lang="en-US" altLang="en-US" sz="2000" b="1" i="1" dirty="0">
                <a:solidFill>
                  <a:srgbClr val="0000FF"/>
                </a:solidFill>
              </a:rPr>
              <a:t>: Where </a:t>
            </a:r>
            <a:r>
              <a:rPr lang="en-US" altLang="en-US" sz="2000" i="1" dirty="0"/>
              <a:t>does Lan live?</a:t>
            </a:r>
          </a:p>
          <a:p>
            <a:pPr>
              <a:spcBef>
                <a:spcPts val="0"/>
              </a:spcBef>
            </a:pPr>
            <a:r>
              <a:rPr lang="en-US" altLang="en-US" sz="2000" b="1" i="1" dirty="0">
                <a:solidFill>
                  <a:srgbClr val="0000FF"/>
                </a:solidFill>
              </a:rPr>
              <a:t>       Where </a:t>
            </a:r>
            <a:r>
              <a:rPr lang="en-US" altLang="en-US" sz="2000" i="1" dirty="0"/>
              <a:t>is Lan’s village?</a:t>
            </a:r>
          </a:p>
          <a:p>
            <a:pPr>
              <a:spcBef>
                <a:spcPts val="0"/>
              </a:spcBef>
            </a:pPr>
            <a:r>
              <a:rPr lang="en-US" altLang="en-US" sz="2000" b="1" i="1" dirty="0">
                <a:solidFill>
                  <a:srgbClr val="0000FF"/>
                </a:solidFill>
              </a:rPr>
              <a:t>    Does </a:t>
            </a:r>
            <a:r>
              <a:rPr lang="en-US" altLang="en-US" sz="2000" i="1" dirty="0"/>
              <a:t>Lan live in the city</a:t>
            </a:r>
            <a:r>
              <a:rPr lang="en-US" altLang="en-US" sz="2000" i="1" dirty="0">
                <a:solidFill>
                  <a:srgbClr val="0000FF"/>
                </a:solidFill>
              </a:rPr>
              <a:t>/</a:t>
            </a:r>
            <a:r>
              <a:rPr lang="en-US" altLang="en-US" sz="2000" i="1" dirty="0">
                <a:solidFill>
                  <a:srgbClr val="00B050"/>
                </a:solidFill>
              </a:rPr>
              <a:t>village</a:t>
            </a:r>
            <a:r>
              <a:rPr lang="en-US" altLang="en-US" sz="2000" i="1" dirty="0"/>
              <a:t>?</a:t>
            </a:r>
          </a:p>
        </p:txBody>
      </p:sp>
    </p:spTree>
    <p:extLst>
      <p:ext uri="{BB962C8B-B14F-4D97-AF65-F5344CB8AC3E}">
        <p14:creationId xmlns:p14="http://schemas.microsoft.com/office/powerpoint/2010/main" val="399758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800" decel="100000"/>
                                        <p:tgtEl>
                                          <p:spTgt spid="32"/>
                                        </p:tgtEl>
                                      </p:cBhvr>
                                    </p:animEffect>
                                    <p:anim calcmode="lin" valueType="num">
                                      <p:cBhvr>
                                        <p:cTn id="32" dur="800" decel="100000" fill="hold"/>
                                        <p:tgtEl>
                                          <p:spTgt spid="32"/>
                                        </p:tgtEl>
                                        <p:attrNameLst>
                                          <p:attrName>style.rotation</p:attrName>
                                        </p:attrNameLst>
                                      </p:cBhvr>
                                      <p:tavLst>
                                        <p:tav tm="0">
                                          <p:val>
                                            <p:fltVal val="-90"/>
                                          </p:val>
                                        </p:tav>
                                        <p:tav tm="100000">
                                          <p:val>
                                            <p:fltVal val="0"/>
                                          </p:val>
                                        </p:tav>
                                      </p:tavLst>
                                    </p:anim>
                                    <p:anim calcmode="lin" valueType="num">
                                      <p:cBhvr>
                                        <p:cTn id="33" dur="800" decel="100000" fill="hold"/>
                                        <p:tgtEl>
                                          <p:spTgt spid="32"/>
                                        </p:tgtEl>
                                        <p:attrNameLst>
                                          <p:attrName>ppt_x</p:attrName>
                                        </p:attrNameLst>
                                      </p:cBhvr>
                                      <p:tavLst>
                                        <p:tav tm="0">
                                          <p:val>
                                            <p:strVal val="#ppt_x+0.4"/>
                                          </p:val>
                                        </p:tav>
                                        <p:tav tm="100000">
                                          <p:val>
                                            <p:strVal val="#ppt_x-0.05"/>
                                          </p:val>
                                        </p:tav>
                                      </p:tavLst>
                                    </p:anim>
                                    <p:anim calcmode="lin" valueType="num">
                                      <p:cBhvr>
                                        <p:cTn id="34" dur="800" decel="100000" fill="hold"/>
                                        <p:tgtEl>
                                          <p:spTgt spid="32"/>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5" grpId="0"/>
      <p:bldP spid="17"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2EE41-6E21-41CA-B8BD-87122CB017C6}"/>
              </a:ext>
            </a:extLst>
          </p:cNvPr>
          <p:cNvSpPr/>
          <p:nvPr/>
        </p:nvSpPr>
        <p:spPr>
          <a:xfrm>
            <a:off x="457200" y="521167"/>
            <a:ext cx="6705600"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Text Box 42">
            <a:extLst>
              <a:ext uri="{FF2B5EF4-FFF2-40B4-BE49-F238E27FC236}">
                <a16:creationId xmlns:a16="http://schemas.microsoft.com/office/drawing/2014/main" id="{935954E7-9E89-43DE-BD01-A4A3FAC6F4EB}"/>
              </a:ext>
            </a:extLst>
          </p:cNvPr>
          <p:cNvSpPr txBox="1">
            <a:spLocks noChangeArrowheads="1"/>
          </p:cNvSpPr>
          <p:nvPr/>
        </p:nvSpPr>
        <p:spPr bwMode="auto">
          <a:xfrm>
            <a:off x="7401410" y="4532301"/>
            <a:ext cx="1020440" cy="34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rPr>
              <a:t>river</a:t>
            </a:r>
          </a:p>
        </p:txBody>
      </p:sp>
      <p:sp>
        <p:nvSpPr>
          <p:cNvPr id="18" name="Rectangle 22">
            <a:extLst>
              <a:ext uri="{FF2B5EF4-FFF2-40B4-BE49-F238E27FC236}">
                <a16:creationId xmlns:a16="http://schemas.microsoft.com/office/drawing/2014/main" id="{959DED2C-AF96-4764-B9C7-38E71DC96F10}"/>
              </a:ext>
            </a:extLst>
          </p:cNvPr>
          <p:cNvSpPr>
            <a:spLocks noChangeArrowheads="1"/>
          </p:cNvSpPr>
          <p:nvPr/>
        </p:nvSpPr>
        <p:spPr bwMode="auto">
          <a:xfrm>
            <a:off x="142875" y="1117913"/>
            <a:ext cx="601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0000FF"/>
                </a:solidFill>
              </a:rPr>
              <a:t>1. Where </a:t>
            </a:r>
            <a:r>
              <a:rPr lang="en-US" altLang="en-US" sz="2400" i="1" dirty="0"/>
              <a:t>is Lan’s home village?</a:t>
            </a:r>
          </a:p>
        </p:txBody>
      </p:sp>
      <p:sp>
        <p:nvSpPr>
          <p:cNvPr id="19" name="Rectangle 23">
            <a:extLst>
              <a:ext uri="{FF2B5EF4-FFF2-40B4-BE49-F238E27FC236}">
                <a16:creationId xmlns:a16="http://schemas.microsoft.com/office/drawing/2014/main" id="{F2907A47-079D-499A-813F-0ADAED117800}"/>
              </a:ext>
            </a:extLst>
          </p:cNvPr>
          <p:cNvSpPr>
            <a:spLocks noChangeArrowheads="1"/>
          </p:cNvSpPr>
          <p:nvPr/>
        </p:nvSpPr>
        <p:spPr bwMode="auto">
          <a:xfrm>
            <a:off x="152400" y="1772041"/>
            <a:ext cx="5410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0000FF"/>
                </a:solidFill>
              </a:rPr>
              <a:t>2. How far </a:t>
            </a:r>
            <a:r>
              <a:rPr lang="en-US" altLang="en-US" sz="2400" i="1" dirty="0"/>
              <a:t>is it from the city?</a:t>
            </a:r>
          </a:p>
        </p:txBody>
      </p:sp>
      <p:sp>
        <p:nvSpPr>
          <p:cNvPr id="20" name="Rectangle 24">
            <a:extLst>
              <a:ext uri="{FF2B5EF4-FFF2-40B4-BE49-F238E27FC236}">
                <a16:creationId xmlns:a16="http://schemas.microsoft.com/office/drawing/2014/main" id="{B2458A89-1428-4613-AE5A-2F9D71464494}"/>
              </a:ext>
            </a:extLst>
          </p:cNvPr>
          <p:cNvSpPr>
            <a:spLocks noChangeArrowheads="1"/>
          </p:cNvSpPr>
          <p:nvPr/>
        </p:nvSpPr>
        <p:spPr bwMode="auto">
          <a:xfrm>
            <a:off x="114300" y="2544899"/>
            <a:ext cx="586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0000FF"/>
                </a:solidFill>
              </a:rPr>
              <a:t>3. How </a:t>
            </a:r>
            <a:r>
              <a:rPr lang="en-US" altLang="en-US" sz="2400" i="1" dirty="0"/>
              <a:t>can Lan get there?</a:t>
            </a:r>
          </a:p>
        </p:txBody>
      </p:sp>
      <p:sp>
        <p:nvSpPr>
          <p:cNvPr id="21" name="Rectangle 25">
            <a:extLst>
              <a:ext uri="{FF2B5EF4-FFF2-40B4-BE49-F238E27FC236}">
                <a16:creationId xmlns:a16="http://schemas.microsoft.com/office/drawing/2014/main" id="{83D8C4DA-AECF-4C0B-AFFB-F207641A1E5E}"/>
              </a:ext>
            </a:extLst>
          </p:cNvPr>
          <p:cNvSpPr>
            <a:spLocks noChangeArrowheads="1"/>
          </p:cNvSpPr>
          <p:nvPr/>
        </p:nvSpPr>
        <p:spPr bwMode="auto">
          <a:xfrm>
            <a:off x="95250" y="3568539"/>
            <a:ext cx="64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0000FF"/>
                </a:solidFill>
              </a:rPr>
              <a:t>4. How long </a:t>
            </a:r>
            <a:r>
              <a:rPr lang="en-US" altLang="en-US" sz="2400" i="1" dirty="0"/>
              <a:t>does it take to get there?</a:t>
            </a:r>
          </a:p>
        </p:txBody>
      </p:sp>
      <p:sp>
        <p:nvSpPr>
          <p:cNvPr id="22" name="Text Box 27">
            <a:extLst>
              <a:ext uri="{FF2B5EF4-FFF2-40B4-BE49-F238E27FC236}">
                <a16:creationId xmlns:a16="http://schemas.microsoft.com/office/drawing/2014/main" id="{5A60C24E-44FA-459E-AA6A-406AC2C9DF3D}"/>
              </a:ext>
            </a:extLst>
          </p:cNvPr>
          <p:cNvSpPr txBox="1">
            <a:spLocks noChangeArrowheads="1"/>
          </p:cNvSpPr>
          <p:nvPr/>
        </p:nvSpPr>
        <p:spPr bwMode="auto">
          <a:xfrm>
            <a:off x="114300" y="5539085"/>
            <a:ext cx="579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 </a:t>
            </a:r>
            <a:r>
              <a:rPr lang="en-US" altLang="en-US" sz="2400" b="1" dirty="0">
                <a:solidFill>
                  <a:srgbClr val="0000FF"/>
                </a:solidFill>
              </a:rPr>
              <a:t>6. Does </a:t>
            </a:r>
            <a:r>
              <a:rPr lang="en-US" altLang="en-US" sz="2400" i="1" dirty="0"/>
              <a:t>Lan’s village have a river?</a:t>
            </a:r>
            <a:endParaRPr lang="en-US" altLang="en-US" i="1" dirty="0"/>
          </a:p>
        </p:txBody>
      </p:sp>
      <p:sp>
        <p:nvSpPr>
          <p:cNvPr id="23" name="Text Box 26">
            <a:extLst>
              <a:ext uri="{FF2B5EF4-FFF2-40B4-BE49-F238E27FC236}">
                <a16:creationId xmlns:a16="http://schemas.microsoft.com/office/drawing/2014/main" id="{3A924B7A-135F-4F57-BF68-F1B82867A1D6}"/>
              </a:ext>
            </a:extLst>
          </p:cNvPr>
          <p:cNvSpPr txBox="1">
            <a:spLocks noChangeArrowheads="1"/>
          </p:cNvSpPr>
          <p:nvPr/>
        </p:nvSpPr>
        <p:spPr bwMode="auto">
          <a:xfrm>
            <a:off x="-142390" y="4532301"/>
            <a:ext cx="754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t>   </a:t>
            </a:r>
            <a:r>
              <a:rPr lang="en-US" altLang="en-US" sz="2400" b="1" dirty="0">
                <a:solidFill>
                  <a:srgbClr val="0000FF"/>
                </a:solidFill>
              </a:rPr>
              <a:t>5. What </a:t>
            </a:r>
            <a:r>
              <a:rPr lang="en-US" altLang="en-US" sz="2400" i="1" dirty="0"/>
              <a:t>do people do for a living in Lan’s village?</a:t>
            </a:r>
            <a:endParaRPr lang="en-US" altLang="en-US" i="1" dirty="0"/>
          </a:p>
        </p:txBody>
      </p:sp>
      <p:sp>
        <p:nvSpPr>
          <p:cNvPr id="9" name="Rectangle 22">
            <a:extLst>
              <a:ext uri="{FF2B5EF4-FFF2-40B4-BE49-F238E27FC236}">
                <a16:creationId xmlns:a16="http://schemas.microsoft.com/office/drawing/2014/main" id="{795C0FEE-6C46-4975-9B68-CC76762C6C4F}"/>
              </a:ext>
            </a:extLst>
          </p:cNvPr>
          <p:cNvSpPr>
            <a:spLocks noChangeArrowheads="1"/>
          </p:cNvSpPr>
          <p:nvPr/>
        </p:nvSpPr>
        <p:spPr bwMode="auto">
          <a:xfrm>
            <a:off x="1295400" y="59502"/>
            <a:ext cx="731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00B050"/>
                </a:solidFill>
              </a:rPr>
              <a:t>Tell your friends some questions you have made</a:t>
            </a:r>
            <a:endParaRPr lang="en-US" altLang="en-US" sz="2000" b="1" dirty="0">
              <a:solidFill>
                <a:srgbClr val="00B050"/>
              </a:solidFill>
            </a:endParaRPr>
          </a:p>
        </p:txBody>
      </p:sp>
      <p:sp>
        <p:nvSpPr>
          <p:cNvPr id="10" name="Rectangle 22">
            <a:extLst>
              <a:ext uri="{FF2B5EF4-FFF2-40B4-BE49-F238E27FC236}">
                <a16:creationId xmlns:a16="http://schemas.microsoft.com/office/drawing/2014/main" id="{6FF203B9-2251-40BF-8DAC-2AFDC7076C9B}"/>
              </a:ext>
            </a:extLst>
          </p:cNvPr>
          <p:cNvSpPr>
            <a:spLocks noChangeArrowheads="1"/>
          </p:cNvSpPr>
          <p:nvPr/>
        </p:nvSpPr>
        <p:spPr bwMode="auto">
          <a:xfrm>
            <a:off x="457200" y="498764"/>
            <a:ext cx="701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FFC000"/>
                </a:solidFill>
              </a:rPr>
              <a:t>Check if you have made any same questions</a:t>
            </a:r>
            <a:endParaRPr lang="en-US" altLang="en-US" sz="2000" b="1" dirty="0">
              <a:solidFill>
                <a:srgbClr val="FFC000"/>
              </a:solidFill>
            </a:endParaRPr>
          </a:p>
        </p:txBody>
      </p:sp>
    </p:spTree>
    <p:extLst>
      <p:ext uri="{BB962C8B-B14F-4D97-AF65-F5344CB8AC3E}">
        <p14:creationId xmlns:p14="http://schemas.microsoft.com/office/powerpoint/2010/main" val="166237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par>
                          <p:cTn id="13" fill="hold">
                            <p:stCondLst>
                              <p:cond delay="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9" grpId="0"/>
      <p:bldP spid="9" grpId="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2">
            <a:extLst>
              <a:ext uri="{FF2B5EF4-FFF2-40B4-BE49-F238E27FC236}">
                <a16:creationId xmlns:a16="http://schemas.microsoft.com/office/drawing/2014/main" id="{935954E7-9E89-43DE-BD01-A4A3FAC6F4EB}"/>
              </a:ext>
            </a:extLst>
          </p:cNvPr>
          <p:cNvSpPr txBox="1">
            <a:spLocks noChangeArrowheads="1"/>
          </p:cNvSpPr>
          <p:nvPr/>
        </p:nvSpPr>
        <p:spPr bwMode="auto">
          <a:xfrm>
            <a:off x="7401410" y="4532301"/>
            <a:ext cx="1020440" cy="34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rPr>
              <a:t>river</a:t>
            </a:r>
          </a:p>
        </p:txBody>
      </p:sp>
      <p:sp>
        <p:nvSpPr>
          <p:cNvPr id="7" name="Text Box 61">
            <a:extLst>
              <a:ext uri="{FF2B5EF4-FFF2-40B4-BE49-F238E27FC236}">
                <a16:creationId xmlns:a16="http://schemas.microsoft.com/office/drawing/2014/main" id="{F7046248-8EC3-4C47-98FD-10E421042E2C}"/>
              </a:ext>
            </a:extLst>
          </p:cNvPr>
          <p:cNvSpPr txBox="1">
            <a:spLocks noChangeArrowheads="1"/>
          </p:cNvSpPr>
          <p:nvPr/>
        </p:nvSpPr>
        <p:spPr bwMode="auto">
          <a:xfrm>
            <a:off x="76200" y="112787"/>
            <a:ext cx="84610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9900CC"/>
                </a:solidFill>
              </a:rPr>
              <a:t>I. Speak: </a:t>
            </a:r>
            <a:r>
              <a:rPr lang="en-US" altLang="en-US" i="1" dirty="0">
                <a:solidFill>
                  <a:srgbClr val="9900CC"/>
                </a:solidFill>
                <a:highlight>
                  <a:srgbClr val="FFFF00"/>
                </a:highlight>
              </a:rPr>
              <a:t>Asking for and giving information</a:t>
            </a:r>
            <a:endParaRPr lang="en-US" altLang="en-US" sz="2400" i="1" dirty="0">
              <a:solidFill>
                <a:srgbClr val="9900CC"/>
              </a:solidFill>
              <a:highlight>
                <a:srgbClr val="FFFF00"/>
              </a:highlight>
            </a:endParaRPr>
          </a:p>
        </p:txBody>
      </p:sp>
      <p:sp>
        <p:nvSpPr>
          <p:cNvPr id="24" name="Text Box 61">
            <a:extLst>
              <a:ext uri="{FF2B5EF4-FFF2-40B4-BE49-F238E27FC236}">
                <a16:creationId xmlns:a16="http://schemas.microsoft.com/office/drawing/2014/main" id="{7A3FEACC-8602-45BF-BE7D-F79CA777DF32}"/>
              </a:ext>
            </a:extLst>
          </p:cNvPr>
          <p:cNvSpPr txBox="1">
            <a:spLocks noChangeArrowheads="1"/>
          </p:cNvSpPr>
          <p:nvPr/>
        </p:nvSpPr>
        <p:spPr bwMode="auto">
          <a:xfrm>
            <a:off x="533400" y="570693"/>
            <a:ext cx="88614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i="1" dirty="0">
                <a:solidFill>
                  <a:srgbClr val="9900CC"/>
                </a:solidFill>
              </a:rPr>
              <a:t>+ Asking-answering questions about villages</a:t>
            </a:r>
          </a:p>
        </p:txBody>
      </p:sp>
      <p:sp>
        <p:nvSpPr>
          <p:cNvPr id="8" name="Rectangle 22">
            <a:extLst>
              <a:ext uri="{FF2B5EF4-FFF2-40B4-BE49-F238E27FC236}">
                <a16:creationId xmlns:a16="http://schemas.microsoft.com/office/drawing/2014/main" id="{4718D34A-37E1-4E7C-8702-1085A901CD29}"/>
              </a:ext>
            </a:extLst>
          </p:cNvPr>
          <p:cNvSpPr>
            <a:spLocks noChangeArrowheads="1"/>
          </p:cNvSpPr>
          <p:nvPr/>
        </p:nvSpPr>
        <p:spPr bwMode="auto">
          <a:xfrm>
            <a:off x="228600" y="1752600"/>
            <a:ext cx="850370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u="sng" dirty="0">
                <a:solidFill>
                  <a:srgbClr val="C00000"/>
                </a:solidFill>
              </a:rPr>
              <a:t>TASK 2</a:t>
            </a:r>
            <a:r>
              <a:rPr lang="en-US" altLang="en-US" sz="3200" b="1" u="sng" dirty="0">
                <a:solidFill>
                  <a:srgbClr val="00B050"/>
                </a:solidFill>
              </a:rPr>
              <a:t>: Pair work: </a:t>
            </a:r>
            <a:r>
              <a:rPr lang="en-US" altLang="en-US" sz="3200" b="1" dirty="0">
                <a:solidFill>
                  <a:srgbClr val="00B050"/>
                </a:solidFill>
              </a:rPr>
              <a:t>Look at the picture with the information on it to ask and answer about </a:t>
            </a:r>
            <a:r>
              <a:rPr lang="en-US" altLang="en-US" sz="3200" b="1" dirty="0">
                <a:solidFill>
                  <a:srgbClr val="C00000"/>
                </a:solidFill>
              </a:rPr>
              <a:t>Lan’s village</a:t>
            </a:r>
            <a:endParaRPr lang="en-US" altLang="en-US" sz="2800" b="1" dirty="0">
              <a:solidFill>
                <a:srgbClr val="C00000"/>
              </a:solidFill>
            </a:endParaRPr>
          </a:p>
        </p:txBody>
      </p:sp>
    </p:spTree>
    <p:extLst>
      <p:ext uri="{BB962C8B-B14F-4D97-AF65-F5344CB8AC3E}">
        <p14:creationId xmlns:p14="http://schemas.microsoft.com/office/powerpoint/2010/main" val="155155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70">
            <a:extLst>
              <a:ext uri="{FF2B5EF4-FFF2-40B4-BE49-F238E27FC236}">
                <a16:creationId xmlns:a16="http://schemas.microsoft.com/office/drawing/2014/main" id="{DA6E9249-1BCF-4F07-B15C-2AA37EB6FB06}"/>
              </a:ext>
            </a:extLst>
          </p:cNvPr>
          <p:cNvGrpSpPr>
            <a:grpSpLocks/>
          </p:cNvGrpSpPr>
          <p:nvPr/>
        </p:nvGrpSpPr>
        <p:grpSpPr bwMode="auto">
          <a:xfrm>
            <a:off x="3400767" y="2879712"/>
            <a:ext cx="5942916" cy="4046033"/>
            <a:chOff x="1733" y="1344"/>
            <a:chExt cx="4033" cy="2993"/>
          </a:xfrm>
        </p:grpSpPr>
        <p:grpSp>
          <p:nvGrpSpPr>
            <p:cNvPr id="16" name="Group 69">
              <a:extLst>
                <a:ext uri="{FF2B5EF4-FFF2-40B4-BE49-F238E27FC236}">
                  <a16:creationId xmlns:a16="http://schemas.microsoft.com/office/drawing/2014/main" id="{6A662B86-F19F-424D-B5DA-C25A11FF43E6}"/>
                </a:ext>
              </a:extLst>
            </p:cNvPr>
            <p:cNvGrpSpPr>
              <a:grpSpLocks/>
            </p:cNvGrpSpPr>
            <p:nvPr/>
          </p:nvGrpSpPr>
          <p:grpSpPr bwMode="auto">
            <a:xfrm>
              <a:off x="1733" y="1344"/>
              <a:ext cx="4033" cy="2993"/>
              <a:chOff x="1733" y="1344"/>
              <a:chExt cx="4033" cy="2993"/>
            </a:xfrm>
          </p:grpSpPr>
          <p:pic>
            <p:nvPicPr>
              <p:cNvPr id="24" name="Picture 16">
                <a:extLst>
                  <a:ext uri="{FF2B5EF4-FFF2-40B4-BE49-F238E27FC236}">
                    <a16:creationId xmlns:a16="http://schemas.microsoft.com/office/drawing/2014/main" id="{DAB72E0E-12A0-4464-BDD5-FD2240213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981" t="47368" r="6752" b="5794"/>
              <a:stretch>
                <a:fillRect/>
              </a:stretch>
            </p:blipFill>
            <p:spPr bwMode="auto">
              <a:xfrm>
                <a:off x="2448" y="1344"/>
                <a:ext cx="1056" cy="905"/>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53">
                <a:extLst>
                  <a:ext uri="{FF2B5EF4-FFF2-40B4-BE49-F238E27FC236}">
                    <a16:creationId xmlns:a16="http://schemas.microsoft.com/office/drawing/2014/main" id="{1797449F-BAC4-49A4-8C51-9B7E35D6D148}"/>
                  </a:ext>
                </a:extLst>
              </p:cNvPr>
              <p:cNvGrpSpPr>
                <a:grpSpLocks/>
              </p:cNvGrpSpPr>
              <p:nvPr/>
            </p:nvGrpSpPr>
            <p:grpSpPr bwMode="auto">
              <a:xfrm>
                <a:off x="1733" y="2245"/>
                <a:ext cx="4027" cy="2092"/>
                <a:chOff x="1733" y="2448"/>
                <a:chExt cx="4027" cy="1887"/>
              </a:xfrm>
            </p:grpSpPr>
            <p:grpSp>
              <p:nvGrpSpPr>
                <p:cNvPr id="30" name="Group 13">
                  <a:extLst>
                    <a:ext uri="{FF2B5EF4-FFF2-40B4-BE49-F238E27FC236}">
                      <a16:creationId xmlns:a16="http://schemas.microsoft.com/office/drawing/2014/main" id="{F9DF7C0F-0ED1-40E0-AA93-B8F04E845E4A}"/>
                    </a:ext>
                  </a:extLst>
                </p:cNvPr>
                <p:cNvGrpSpPr>
                  <a:grpSpLocks/>
                </p:cNvGrpSpPr>
                <p:nvPr/>
              </p:nvGrpSpPr>
              <p:grpSpPr bwMode="auto">
                <a:xfrm>
                  <a:off x="1733" y="2448"/>
                  <a:ext cx="4027" cy="1872"/>
                  <a:chOff x="1872" y="2448"/>
                  <a:chExt cx="3888" cy="1872"/>
                </a:xfrm>
              </p:grpSpPr>
              <p:pic>
                <p:nvPicPr>
                  <p:cNvPr id="32" name="Picture 10">
                    <a:extLst>
                      <a:ext uri="{FF2B5EF4-FFF2-40B4-BE49-F238E27FC236}">
                        <a16:creationId xmlns:a16="http://schemas.microsoft.com/office/drawing/2014/main" id="{A8B37F75-EEAC-441E-B878-0CBB3E5686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02" r="33784" b="43835"/>
                  <a:stretch>
                    <a:fillRect/>
                  </a:stretch>
                </p:blipFill>
                <p:spPr bwMode="auto">
                  <a:xfrm>
                    <a:off x="1872" y="2448"/>
                    <a:ext cx="3888" cy="1872"/>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11">
                    <a:extLst>
                      <a:ext uri="{FF2B5EF4-FFF2-40B4-BE49-F238E27FC236}">
                        <a16:creationId xmlns:a16="http://schemas.microsoft.com/office/drawing/2014/main" id="{8C173029-8538-4177-A828-C993211208B0}"/>
                      </a:ext>
                    </a:extLst>
                  </p:cNvPr>
                  <p:cNvSpPr txBox="1">
                    <a:spLocks noChangeArrowheads="1"/>
                  </p:cNvSpPr>
                  <p:nvPr/>
                </p:nvSpPr>
                <p:spPr bwMode="auto">
                  <a:xfrm>
                    <a:off x="5088" y="2448"/>
                    <a:ext cx="672"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River</a:t>
                    </a:r>
                  </a:p>
                </p:txBody>
              </p:sp>
            </p:grpSp>
            <p:sp>
              <p:nvSpPr>
                <p:cNvPr id="31" name="Text Box 12">
                  <a:extLst>
                    <a:ext uri="{FF2B5EF4-FFF2-40B4-BE49-F238E27FC236}">
                      <a16:creationId xmlns:a16="http://schemas.microsoft.com/office/drawing/2014/main" id="{837EF809-96A9-44FA-A282-EC36D844E067}"/>
                    </a:ext>
                  </a:extLst>
                </p:cNvPr>
                <p:cNvSpPr txBox="1">
                  <a:spLocks noChangeArrowheads="1"/>
                </p:cNvSpPr>
                <p:nvPr/>
              </p:nvSpPr>
              <p:spPr bwMode="auto">
                <a:xfrm>
                  <a:off x="2304" y="4089"/>
                  <a:ext cx="1591"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FF00FF"/>
                      </a:solidFill>
                    </a:rPr>
                    <a:t> </a:t>
                  </a:r>
                  <a:r>
                    <a:rPr lang="en-US" altLang="en-US" b="1" dirty="0">
                      <a:solidFill>
                        <a:schemeClr val="bg1"/>
                      </a:solidFill>
                      <a:highlight>
                        <a:srgbClr val="0066FF"/>
                      </a:highlight>
                    </a:rPr>
                    <a:t>Lan’s village</a:t>
                  </a:r>
                  <a:r>
                    <a:rPr lang="en-US" altLang="en-US" b="1" dirty="0">
                      <a:solidFill>
                        <a:srgbClr val="FF00FF"/>
                      </a:solidFill>
                      <a:highlight>
                        <a:srgbClr val="0066FF"/>
                      </a:highlight>
                    </a:rPr>
                    <a:t>.</a:t>
                  </a:r>
                </a:p>
              </p:txBody>
            </p:sp>
          </p:grpSp>
          <p:pic>
            <p:nvPicPr>
              <p:cNvPr id="26" name="Picture 40">
                <a:extLst>
                  <a:ext uri="{FF2B5EF4-FFF2-40B4-BE49-F238E27FC236}">
                    <a16:creationId xmlns:a16="http://schemas.microsoft.com/office/drawing/2014/main" id="{457162A0-41DE-4A92-B576-078CF0FCD4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1543" r="32353"/>
              <a:stretch>
                <a:fillRect/>
              </a:stretch>
            </p:blipFill>
            <p:spPr bwMode="auto">
              <a:xfrm>
                <a:off x="3081" y="2278"/>
                <a:ext cx="2685" cy="745"/>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42">
                <a:extLst>
                  <a:ext uri="{FF2B5EF4-FFF2-40B4-BE49-F238E27FC236}">
                    <a16:creationId xmlns:a16="http://schemas.microsoft.com/office/drawing/2014/main" id="{AB68DE55-01B1-4321-8AC6-4A7A02D4AEB5}"/>
                  </a:ext>
                </a:extLst>
              </p:cNvPr>
              <p:cNvSpPr txBox="1">
                <a:spLocks noChangeArrowheads="1"/>
              </p:cNvSpPr>
              <p:nvPr/>
            </p:nvSpPr>
            <p:spPr bwMode="auto">
              <a:xfrm>
                <a:off x="4512" y="2736"/>
                <a:ext cx="672"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highlight>
                      <a:srgbClr val="0066FF"/>
                    </a:highlight>
                  </a:rPr>
                  <a:t>river</a:t>
                </a:r>
              </a:p>
            </p:txBody>
          </p:sp>
          <p:sp>
            <p:nvSpPr>
              <p:cNvPr id="28" name="Text Box 55">
                <a:extLst>
                  <a:ext uri="{FF2B5EF4-FFF2-40B4-BE49-F238E27FC236}">
                    <a16:creationId xmlns:a16="http://schemas.microsoft.com/office/drawing/2014/main" id="{6A3B976E-E103-499B-913B-F6B5A2E08FDE}"/>
                  </a:ext>
                </a:extLst>
              </p:cNvPr>
              <p:cNvSpPr txBox="1">
                <a:spLocks noChangeArrowheads="1"/>
              </p:cNvSpPr>
              <p:nvPr/>
            </p:nvSpPr>
            <p:spPr bwMode="auto">
              <a:xfrm>
                <a:off x="2412" y="1814"/>
                <a:ext cx="1968"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highlight>
                      <a:srgbClr val="0066FF"/>
                    </a:highlight>
                  </a:rPr>
                  <a:t>about 30 km</a:t>
                </a:r>
              </a:p>
            </p:txBody>
          </p:sp>
          <p:sp>
            <p:nvSpPr>
              <p:cNvPr id="29" name="Text Box 56">
                <a:extLst>
                  <a:ext uri="{FF2B5EF4-FFF2-40B4-BE49-F238E27FC236}">
                    <a16:creationId xmlns:a16="http://schemas.microsoft.com/office/drawing/2014/main" id="{0E921999-8F70-4A88-A162-89E40B34EA12}"/>
                  </a:ext>
                </a:extLst>
              </p:cNvPr>
              <p:cNvSpPr txBox="1">
                <a:spLocks noChangeArrowheads="1"/>
              </p:cNvSpPr>
              <p:nvPr/>
            </p:nvSpPr>
            <p:spPr bwMode="auto">
              <a:xfrm>
                <a:off x="2400" y="1994"/>
                <a:ext cx="1200"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0000"/>
                    </a:solidFill>
                    <a:highlight>
                      <a:srgbClr val="0066FF"/>
                    </a:highlight>
                  </a:rPr>
                  <a:t>about 1 hour</a:t>
                </a:r>
              </a:p>
            </p:txBody>
          </p:sp>
        </p:grpSp>
        <p:sp>
          <p:nvSpPr>
            <p:cNvPr id="17" name="Text Box 61">
              <a:extLst>
                <a:ext uri="{FF2B5EF4-FFF2-40B4-BE49-F238E27FC236}">
                  <a16:creationId xmlns:a16="http://schemas.microsoft.com/office/drawing/2014/main" id="{24371FC2-EB8F-42B0-A87B-9AFA0632A928}"/>
                </a:ext>
              </a:extLst>
            </p:cNvPr>
            <p:cNvSpPr txBox="1">
              <a:spLocks noChangeArrowheads="1"/>
            </p:cNvSpPr>
            <p:nvPr/>
          </p:nvSpPr>
          <p:spPr bwMode="auto">
            <a:xfrm>
              <a:off x="3552" y="2256"/>
              <a:ext cx="1728"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FFFF"/>
                  </a:solidFill>
                  <a:highlight>
                    <a:srgbClr val="0066FF"/>
                  </a:highlight>
                </a:rPr>
                <a:t>to the south of the city</a:t>
              </a:r>
            </a:p>
          </p:txBody>
        </p:sp>
      </p:grpSp>
      <p:sp>
        <p:nvSpPr>
          <p:cNvPr id="11" name="Text Box 42">
            <a:extLst>
              <a:ext uri="{FF2B5EF4-FFF2-40B4-BE49-F238E27FC236}">
                <a16:creationId xmlns:a16="http://schemas.microsoft.com/office/drawing/2014/main" id="{935954E7-9E89-43DE-BD01-A4A3FAC6F4EB}"/>
              </a:ext>
            </a:extLst>
          </p:cNvPr>
          <p:cNvSpPr txBox="1">
            <a:spLocks noChangeArrowheads="1"/>
          </p:cNvSpPr>
          <p:nvPr/>
        </p:nvSpPr>
        <p:spPr bwMode="auto">
          <a:xfrm>
            <a:off x="7401410" y="4532301"/>
            <a:ext cx="1020440" cy="34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rPr>
              <a:t>river</a:t>
            </a:r>
          </a:p>
        </p:txBody>
      </p:sp>
      <p:sp>
        <p:nvSpPr>
          <p:cNvPr id="18" name="Rectangle 22">
            <a:extLst>
              <a:ext uri="{FF2B5EF4-FFF2-40B4-BE49-F238E27FC236}">
                <a16:creationId xmlns:a16="http://schemas.microsoft.com/office/drawing/2014/main" id="{959DED2C-AF96-4764-B9C7-38E71DC96F10}"/>
              </a:ext>
            </a:extLst>
          </p:cNvPr>
          <p:cNvSpPr>
            <a:spLocks noChangeArrowheads="1"/>
          </p:cNvSpPr>
          <p:nvPr/>
        </p:nvSpPr>
        <p:spPr bwMode="auto">
          <a:xfrm>
            <a:off x="-45970" y="764965"/>
            <a:ext cx="6019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0000FF"/>
                </a:solidFill>
              </a:rPr>
              <a:t>1. Where </a:t>
            </a:r>
            <a:r>
              <a:rPr lang="en-US" altLang="en-US" sz="2000" i="1" dirty="0"/>
              <a:t>is Lan’s home village?</a:t>
            </a:r>
          </a:p>
        </p:txBody>
      </p:sp>
      <p:sp>
        <p:nvSpPr>
          <p:cNvPr id="19" name="Rectangle 23">
            <a:extLst>
              <a:ext uri="{FF2B5EF4-FFF2-40B4-BE49-F238E27FC236}">
                <a16:creationId xmlns:a16="http://schemas.microsoft.com/office/drawing/2014/main" id="{F2907A47-079D-499A-813F-0ADAED117800}"/>
              </a:ext>
            </a:extLst>
          </p:cNvPr>
          <p:cNvSpPr>
            <a:spLocks noChangeArrowheads="1"/>
          </p:cNvSpPr>
          <p:nvPr/>
        </p:nvSpPr>
        <p:spPr bwMode="auto">
          <a:xfrm>
            <a:off x="-38101" y="1400422"/>
            <a:ext cx="5410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0000FF"/>
                </a:solidFill>
              </a:rPr>
              <a:t>2. How far </a:t>
            </a:r>
            <a:r>
              <a:rPr lang="en-US" altLang="en-US" sz="2000" i="1" dirty="0"/>
              <a:t>is it from the city?</a:t>
            </a:r>
          </a:p>
        </p:txBody>
      </p:sp>
      <p:sp>
        <p:nvSpPr>
          <p:cNvPr id="20" name="Rectangle 24">
            <a:extLst>
              <a:ext uri="{FF2B5EF4-FFF2-40B4-BE49-F238E27FC236}">
                <a16:creationId xmlns:a16="http://schemas.microsoft.com/office/drawing/2014/main" id="{B2458A89-1428-4613-AE5A-2F9D71464494}"/>
              </a:ext>
            </a:extLst>
          </p:cNvPr>
          <p:cNvSpPr>
            <a:spLocks noChangeArrowheads="1"/>
          </p:cNvSpPr>
          <p:nvPr/>
        </p:nvSpPr>
        <p:spPr bwMode="auto">
          <a:xfrm>
            <a:off x="-7870" y="1985696"/>
            <a:ext cx="5867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0000FF"/>
                </a:solidFill>
              </a:rPr>
              <a:t>3. How </a:t>
            </a:r>
            <a:r>
              <a:rPr lang="en-US" altLang="en-US" sz="2000" i="1" dirty="0"/>
              <a:t>can Lan get there?</a:t>
            </a:r>
          </a:p>
        </p:txBody>
      </p:sp>
      <p:sp>
        <p:nvSpPr>
          <p:cNvPr id="21" name="Rectangle 25">
            <a:extLst>
              <a:ext uri="{FF2B5EF4-FFF2-40B4-BE49-F238E27FC236}">
                <a16:creationId xmlns:a16="http://schemas.microsoft.com/office/drawing/2014/main" id="{83D8C4DA-AECF-4C0B-AFFB-F207641A1E5E}"/>
              </a:ext>
            </a:extLst>
          </p:cNvPr>
          <p:cNvSpPr>
            <a:spLocks noChangeArrowheads="1"/>
          </p:cNvSpPr>
          <p:nvPr/>
        </p:nvSpPr>
        <p:spPr bwMode="auto">
          <a:xfrm>
            <a:off x="-38101" y="2710529"/>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altLang="en-US" sz="2000" dirty="0">
                <a:solidFill>
                  <a:srgbClr val="0000FF"/>
                </a:solidFill>
              </a:rPr>
              <a:t>4. How long </a:t>
            </a:r>
            <a:r>
              <a:rPr lang="en-US" altLang="en-US" sz="2000" i="1" dirty="0"/>
              <a:t>does it take her to get there?</a:t>
            </a:r>
          </a:p>
        </p:txBody>
      </p:sp>
      <p:sp>
        <p:nvSpPr>
          <p:cNvPr id="22" name="Text Box 27">
            <a:extLst>
              <a:ext uri="{FF2B5EF4-FFF2-40B4-BE49-F238E27FC236}">
                <a16:creationId xmlns:a16="http://schemas.microsoft.com/office/drawing/2014/main" id="{5A60C24E-44FA-459E-AA6A-406AC2C9DF3D}"/>
              </a:ext>
            </a:extLst>
          </p:cNvPr>
          <p:cNvSpPr txBox="1">
            <a:spLocks noChangeArrowheads="1"/>
          </p:cNvSpPr>
          <p:nvPr/>
        </p:nvSpPr>
        <p:spPr bwMode="auto">
          <a:xfrm>
            <a:off x="-18819" y="5224764"/>
            <a:ext cx="29719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 </a:t>
            </a:r>
            <a:r>
              <a:rPr lang="en-US" altLang="en-US" sz="2000" dirty="0">
                <a:solidFill>
                  <a:srgbClr val="0000FF"/>
                </a:solidFill>
              </a:rPr>
              <a:t>6. Does </a:t>
            </a:r>
            <a:r>
              <a:rPr lang="en-US" altLang="en-US" sz="2000" i="1" dirty="0"/>
              <a:t>Lan’s village have a river?</a:t>
            </a:r>
            <a:endParaRPr lang="en-US" altLang="en-US" i="1" dirty="0"/>
          </a:p>
        </p:txBody>
      </p:sp>
      <p:sp>
        <p:nvSpPr>
          <p:cNvPr id="23" name="Text Box 26">
            <a:extLst>
              <a:ext uri="{FF2B5EF4-FFF2-40B4-BE49-F238E27FC236}">
                <a16:creationId xmlns:a16="http://schemas.microsoft.com/office/drawing/2014/main" id="{3A924B7A-135F-4F57-BF68-F1B82867A1D6}"/>
              </a:ext>
            </a:extLst>
          </p:cNvPr>
          <p:cNvSpPr txBox="1">
            <a:spLocks noChangeArrowheads="1"/>
          </p:cNvSpPr>
          <p:nvPr/>
        </p:nvSpPr>
        <p:spPr bwMode="auto">
          <a:xfrm>
            <a:off x="0" y="3754525"/>
            <a:ext cx="32593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0000FF"/>
                </a:solidFill>
              </a:rPr>
              <a:t>5. What </a:t>
            </a:r>
            <a:r>
              <a:rPr lang="en-US" altLang="en-US" sz="2000" i="1" dirty="0"/>
              <a:t>do people do for a living in Lan’s village?</a:t>
            </a:r>
            <a:endParaRPr lang="en-US" altLang="en-US" sz="1600" i="1" dirty="0"/>
          </a:p>
        </p:txBody>
      </p:sp>
      <p:sp>
        <p:nvSpPr>
          <p:cNvPr id="10" name="Rectangle 22">
            <a:extLst>
              <a:ext uri="{FF2B5EF4-FFF2-40B4-BE49-F238E27FC236}">
                <a16:creationId xmlns:a16="http://schemas.microsoft.com/office/drawing/2014/main" id="{6FF203B9-2251-40BF-8DAC-2AFDC7076C9B}"/>
              </a:ext>
            </a:extLst>
          </p:cNvPr>
          <p:cNvSpPr>
            <a:spLocks noChangeArrowheads="1"/>
          </p:cNvSpPr>
          <p:nvPr/>
        </p:nvSpPr>
        <p:spPr bwMode="auto">
          <a:xfrm>
            <a:off x="123824" y="-88047"/>
            <a:ext cx="85037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u="sng" dirty="0">
                <a:solidFill>
                  <a:srgbClr val="C00000"/>
                </a:solidFill>
              </a:rPr>
              <a:t>TASK 2</a:t>
            </a:r>
            <a:r>
              <a:rPr lang="en-US" altLang="en-US" sz="2400" b="1" u="sng" dirty="0">
                <a:solidFill>
                  <a:srgbClr val="00B050"/>
                </a:solidFill>
              </a:rPr>
              <a:t>: Pair work: </a:t>
            </a:r>
            <a:r>
              <a:rPr lang="en-US" altLang="en-US" sz="2400" b="1" dirty="0">
                <a:solidFill>
                  <a:srgbClr val="00B050"/>
                </a:solidFill>
              </a:rPr>
              <a:t>Look at the picture with the information on it</a:t>
            </a:r>
            <a:endParaRPr lang="en-US" altLang="en-US" sz="2000" b="1" dirty="0">
              <a:solidFill>
                <a:srgbClr val="C00000"/>
              </a:solidFill>
            </a:endParaRPr>
          </a:p>
        </p:txBody>
      </p:sp>
      <p:grpSp>
        <p:nvGrpSpPr>
          <p:cNvPr id="12" name="Group 65">
            <a:extLst>
              <a:ext uri="{FF2B5EF4-FFF2-40B4-BE49-F238E27FC236}">
                <a16:creationId xmlns:a16="http://schemas.microsoft.com/office/drawing/2014/main" id="{F8D7FC2D-9922-44D4-89DD-F1E41B7BF5BF}"/>
              </a:ext>
            </a:extLst>
          </p:cNvPr>
          <p:cNvGrpSpPr>
            <a:grpSpLocks/>
          </p:cNvGrpSpPr>
          <p:nvPr/>
        </p:nvGrpSpPr>
        <p:grpSpPr bwMode="auto">
          <a:xfrm>
            <a:off x="5588389" y="657840"/>
            <a:ext cx="3810000" cy="2360217"/>
            <a:chOff x="3504" y="432"/>
            <a:chExt cx="2544" cy="1536"/>
          </a:xfrm>
        </p:grpSpPr>
        <p:pic>
          <p:nvPicPr>
            <p:cNvPr id="13" name="Picture 6">
              <a:extLst>
                <a:ext uri="{FF2B5EF4-FFF2-40B4-BE49-F238E27FC236}">
                  <a16:creationId xmlns:a16="http://schemas.microsoft.com/office/drawing/2014/main" id="{F22F885F-DF96-4F6B-83F8-930D992188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4" y="432"/>
              <a:ext cx="2256" cy="15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7">
              <a:extLst>
                <a:ext uri="{FF2B5EF4-FFF2-40B4-BE49-F238E27FC236}">
                  <a16:creationId xmlns:a16="http://schemas.microsoft.com/office/drawing/2014/main" id="{F99D2D06-3D44-47D0-B852-0909CF4BB1F2}"/>
                </a:ext>
              </a:extLst>
            </p:cNvPr>
            <p:cNvSpPr txBox="1">
              <a:spLocks noChangeArrowheads="1"/>
            </p:cNvSpPr>
            <p:nvPr/>
          </p:nvSpPr>
          <p:spPr bwMode="auto">
            <a:xfrm>
              <a:off x="3600" y="432"/>
              <a:ext cx="2448"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solidFill>
                    <a:srgbClr val="FFFFFF"/>
                  </a:solidFill>
                  <a:highlight>
                    <a:srgbClr val="0066FF"/>
                  </a:highlight>
                </a:rPr>
                <a:t>This is the city where Lan has lived.</a:t>
              </a:r>
            </a:p>
          </p:txBody>
        </p:sp>
      </p:grpSp>
      <p:sp>
        <p:nvSpPr>
          <p:cNvPr id="34" name="Text Box 45">
            <a:extLst>
              <a:ext uri="{FF2B5EF4-FFF2-40B4-BE49-F238E27FC236}">
                <a16:creationId xmlns:a16="http://schemas.microsoft.com/office/drawing/2014/main" id="{2B55B3FE-B0E0-48BD-A378-DE72F67CE4E2}"/>
              </a:ext>
            </a:extLst>
          </p:cNvPr>
          <p:cNvSpPr txBox="1">
            <a:spLocks noChangeArrowheads="1"/>
          </p:cNvSpPr>
          <p:nvPr/>
        </p:nvSpPr>
        <p:spPr bwMode="auto">
          <a:xfrm>
            <a:off x="3209" y="1019693"/>
            <a:ext cx="403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latin typeface=".VnTime" panose="020B7200000000000000" pitchFamily="34" charset="0"/>
              </a:rPr>
              <a:t>It’s </a:t>
            </a:r>
            <a:r>
              <a:rPr lang="en-US" altLang="en-US" sz="2400" dirty="0">
                <a:solidFill>
                  <a:srgbClr val="FF0000"/>
                </a:solidFill>
                <a:latin typeface=".VnTime" panose="020B7200000000000000" pitchFamily="34" charset="0"/>
              </a:rPr>
              <a:t>to the south of the city.</a:t>
            </a:r>
          </a:p>
        </p:txBody>
      </p:sp>
      <p:sp>
        <p:nvSpPr>
          <p:cNvPr id="35" name="Text Box 46">
            <a:extLst>
              <a:ext uri="{FF2B5EF4-FFF2-40B4-BE49-F238E27FC236}">
                <a16:creationId xmlns:a16="http://schemas.microsoft.com/office/drawing/2014/main" id="{908B2F98-2BDD-47DD-8062-701B6CC42839}"/>
              </a:ext>
            </a:extLst>
          </p:cNvPr>
          <p:cNvSpPr txBox="1">
            <a:spLocks noChangeArrowheads="1"/>
          </p:cNvSpPr>
          <p:nvPr/>
        </p:nvSpPr>
        <p:spPr bwMode="auto">
          <a:xfrm>
            <a:off x="-38100" y="1647561"/>
            <a:ext cx="54101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latin typeface=".VnTime" panose="020B7200000000000000" pitchFamily="34" charset="0"/>
              </a:rPr>
              <a:t>It’s</a:t>
            </a:r>
            <a:r>
              <a:rPr lang="en-US" altLang="en-US" sz="2400" dirty="0">
                <a:solidFill>
                  <a:srgbClr val="FF0000"/>
                </a:solidFill>
                <a:latin typeface=".VnTime" panose="020B7200000000000000" pitchFamily="34" charset="0"/>
              </a:rPr>
              <a:t> about 30 kilometers from the city.</a:t>
            </a:r>
          </a:p>
        </p:txBody>
      </p:sp>
      <p:sp>
        <p:nvSpPr>
          <p:cNvPr id="36" name="Text Box 47">
            <a:extLst>
              <a:ext uri="{FF2B5EF4-FFF2-40B4-BE49-F238E27FC236}">
                <a16:creationId xmlns:a16="http://schemas.microsoft.com/office/drawing/2014/main" id="{05E9AC9E-3B18-474B-A0F0-536229B8AF14}"/>
              </a:ext>
            </a:extLst>
          </p:cNvPr>
          <p:cNvSpPr txBox="1">
            <a:spLocks noChangeArrowheads="1"/>
          </p:cNvSpPr>
          <p:nvPr/>
        </p:nvSpPr>
        <p:spPr bwMode="auto">
          <a:xfrm>
            <a:off x="-26920" y="2305289"/>
            <a:ext cx="381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latin typeface=".VnTime" panose="020B7200000000000000" pitchFamily="34" charset="0"/>
                <a:sym typeface="Wingdings" panose="05000000000000000000" pitchFamily="2" charset="2"/>
              </a:rPr>
              <a:t>She</a:t>
            </a:r>
            <a:r>
              <a:rPr lang="en-US" altLang="en-US" sz="2400" dirty="0">
                <a:latin typeface=".VnTime" panose="020B7200000000000000" pitchFamily="34" charset="0"/>
              </a:rPr>
              <a:t> can get there </a:t>
            </a:r>
            <a:r>
              <a:rPr lang="en-US" altLang="en-US" sz="2400" dirty="0">
                <a:solidFill>
                  <a:srgbClr val="FF0000"/>
                </a:solidFill>
                <a:latin typeface=".VnTime" panose="020B7200000000000000" pitchFamily="34" charset="0"/>
              </a:rPr>
              <a:t>by bus.</a:t>
            </a:r>
          </a:p>
        </p:txBody>
      </p:sp>
      <p:sp>
        <p:nvSpPr>
          <p:cNvPr id="37" name="Text Box 48">
            <a:extLst>
              <a:ext uri="{FF2B5EF4-FFF2-40B4-BE49-F238E27FC236}">
                <a16:creationId xmlns:a16="http://schemas.microsoft.com/office/drawing/2014/main" id="{AEB97A0F-61D1-492E-8998-C211E62D24D8}"/>
              </a:ext>
            </a:extLst>
          </p:cNvPr>
          <p:cNvSpPr txBox="1">
            <a:spLocks noChangeArrowheads="1"/>
          </p:cNvSpPr>
          <p:nvPr/>
        </p:nvSpPr>
        <p:spPr bwMode="auto">
          <a:xfrm>
            <a:off x="-18819" y="3015339"/>
            <a:ext cx="36385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latin typeface=".VnTime" panose="020B7200000000000000" pitchFamily="34" charset="0"/>
              </a:rPr>
              <a:t>It takes her </a:t>
            </a:r>
            <a:r>
              <a:rPr lang="en-US" altLang="en-US" sz="2400" dirty="0">
                <a:solidFill>
                  <a:srgbClr val="FF0000"/>
                </a:solidFill>
                <a:latin typeface=".VnTime" panose="020B7200000000000000" pitchFamily="34" charset="0"/>
              </a:rPr>
              <a:t>about 1 hour  to get there.</a:t>
            </a:r>
            <a:endParaRPr lang="en-US" altLang="en-US" sz="2400" dirty="0">
              <a:solidFill>
                <a:srgbClr val="FF0000"/>
              </a:solidFill>
              <a:highlight>
                <a:srgbClr val="0066FF"/>
              </a:highlight>
              <a:latin typeface=".VnTime" panose="020B7200000000000000" pitchFamily="34" charset="0"/>
            </a:endParaRPr>
          </a:p>
        </p:txBody>
      </p:sp>
      <p:sp>
        <p:nvSpPr>
          <p:cNvPr id="38" name="Text Box 49">
            <a:extLst>
              <a:ext uri="{FF2B5EF4-FFF2-40B4-BE49-F238E27FC236}">
                <a16:creationId xmlns:a16="http://schemas.microsoft.com/office/drawing/2014/main" id="{EDB2B284-8B20-4C27-A411-72C147E140BB}"/>
              </a:ext>
            </a:extLst>
          </p:cNvPr>
          <p:cNvSpPr txBox="1">
            <a:spLocks noChangeArrowheads="1"/>
          </p:cNvSpPr>
          <p:nvPr/>
        </p:nvSpPr>
        <p:spPr bwMode="auto">
          <a:xfrm>
            <a:off x="9526" y="4410035"/>
            <a:ext cx="28479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latin typeface=".VnTime" panose="020B7200000000000000" pitchFamily="34" charset="0"/>
              </a:rPr>
              <a:t>They</a:t>
            </a:r>
            <a:r>
              <a:rPr lang="en-US" altLang="en-US" sz="2400" dirty="0">
                <a:solidFill>
                  <a:srgbClr val="FF0000"/>
                </a:solidFill>
                <a:latin typeface=".VnTime" panose="020B7200000000000000" pitchFamily="34" charset="0"/>
              </a:rPr>
              <a:t> plant rice and vegetables.</a:t>
            </a:r>
          </a:p>
        </p:txBody>
      </p:sp>
      <p:sp>
        <p:nvSpPr>
          <p:cNvPr id="39" name="Text Box 50">
            <a:extLst>
              <a:ext uri="{FF2B5EF4-FFF2-40B4-BE49-F238E27FC236}">
                <a16:creationId xmlns:a16="http://schemas.microsoft.com/office/drawing/2014/main" id="{6A6C9749-C38B-4E19-8EFD-2DD5C5E39944}"/>
              </a:ext>
            </a:extLst>
          </p:cNvPr>
          <p:cNvSpPr txBox="1">
            <a:spLocks noChangeArrowheads="1"/>
          </p:cNvSpPr>
          <p:nvPr/>
        </p:nvSpPr>
        <p:spPr bwMode="auto">
          <a:xfrm>
            <a:off x="-45970" y="5687516"/>
            <a:ext cx="36385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solidFill>
                  <a:srgbClr val="FF0000"/>
                </a:solidFill>
                <a:latin typeface=".VnTime" panose="020B7200000000000000" pitchFamily="34" charset="0"/>
              </a:rPr>
              <a:t>Yes , it does. (There is a river flowing across the village</a:t>
            </a:r>
            <a:r>
              <a:rPr lang="en-US" altLang="en-US" sz="2400" b="1" dirty="0">
                <a:solidFill>
                  <a:srgbClr val="FF0000"/>
                </a:solidFill>
                <a:latin typeface=".VnTime" panose="020B7200000000000000" pitchFamily="34" charset="0"/>
              </a:rPr>
              <a:t>.)</a:t>
            </a:r>
          </a:p>
        </p:txBody>
      </p:sp>
      <p:sp>
        <p:nvSpPr>
          <p:cNvPr id="40" name="Rectangle 22">
            <a:extLst>
              <a:ext uri="{FF2B5EF4-FFF2-40B4-BE49-F238E27FC236}">
                <a16:creationId xmlns:a16="http://schemas.microsoft.com/office/drawing/2014/main" id="{8255477E-12CD-46A6-B094-52D342B5744D}"/>
              </a:ext>
            </a:extLst>
          </p:cNvPr>
          <p:cNvSpPr>
            <a:spLocks noChangeArrowheads="1"/>
          </p:cNvSpPr>
          <p:nvPr/>
        </p:nvSpPr>
        <p:spPr bwMode="auto">
          <a:xfrm>
            <a:off x="2676541" y="249543"/>
            <a:ext cx="66678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00B050"/>
                </a:solidFill>
              </a:rPr>
              <a:t>to </a:t>
            </a:r>
            <a:r>
              <a:rPr lang="en-US" altLang="en-US" sz="2400" b="1" u="sng" dirty="0">
                <a:solidFill>
                  <a:srgbClr val="00B050"/>
                </a:solidFill>
              </a:rPr>
              <a:t>ask and answer about </a:t>
            </a:r>
            <a:r>
              <a:rPr lang="en-US" altLang="en-US" sz="2400" b="1" u="sng" dirty="0">
                <a:solidFill>
                  <a:srgbClr val="C00000"/>
                </a:solidFill>
              </a:rPr>
              <a:t>Lan’s village</a:t>
            </a:r>
            <a:endParaRPr lang="en-US" altLang="en-US" sz="2000" b="1" u="sng" dirty="0">
              <a:solidFill>
                <a:srgbClr val="C00000"/>
              </a:solidFill>
            </a:endParaRPr>
          </a:p>
        </p:txBody>
      </p:sp>
    </p:spTree>
    <p:extLst>
      <p:ext uri="{BB962C8B-B14F-4D97-AF65-F5344CB8AC3E}">
        <p14:creationId xmlns:p14="http://schemas.microsoft.com/office/powerpoint/2010/main" val="186145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additive="base">
                                        <p:cTn id="63" dur="500" fill="hold"/>
                                        <p:tgtEl>
                                          <p:spTgt spid="37"/>
                                        </p:tgtEl>
                                        <p:attrNameLst>
                                          <p:attrName>ppt_x</p:attrName>
                                        </p:attrNameLst>
                                      </p:cBhvr>
                                      <p:tavLst>
                                        <p:tav tm="0">
                                          <p:val>
                                            <p:strVal val="#ppt_x"/>
                                          </p:val>
                                        </p:tav>
                                        <p:tav tm="100000">
                                          <p:val>
                                            <p:strVal val="#ppt_x"/>
                                          </p:val>
                                        </p:tav>
                                      </p:tavLst>
                                    </p:anim>
                                    <p:anim calcmode="lin" valueType="num">
                                      <p:cBhvr additive="base">
                                        <p:cTn id="6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additive="base">
                                        <p:cTn id="75" dur="500" fill="hold"/>
                                        <p:tgtEl>
                                          <p:spTgt spid="39"/>
                                        </p:tgtEl>
                                        <p:attrNameLst>
                                          <p:attrName>ppt_x</p:attrName>
                                        </p:attrNameLst>
                                      </p:cBhvr>
                                      <p:tavLst>
                                        <p:tav tm="0">
                                          <p:val>
                                            <p:strVal val="#ppt_x"/>
                                          </p:val>
                                        </p:tav>
                                        <p:tav tm="100000">
                                          <p:val>
                                            <p:strVal val="#ppt_x"/>
                                          </p:val>
                                        </p:tav>
                                      </p:tavLst>
                                    </p:anim>
                                    <p:anim calcmode="lin" valueType="num">
                                      <p:cBhvr additive="base">
                                        <p:cTn id="7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10" grpId="0"/>
      <p:bldP spid="34" grpId="0"/>
      <p:bldP spid="35" grpId="0"/>
      <p:bldP spid="36" grpId="0"/>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2">
            <a:extLst>
              <a:ext uri="{FF2B5EF4-FFF2-40B4-BE49-F238E27FC236}">
                <a16:creationId xmlns:a16="http://schemas.microsoft.com/office/drawing/2014/main" id="{935954E7-9E89-43DE-BD01-A4A3FAC6F4EB}"/>
              </a:ext>
            </a:extLst>
          </p:cNvPr>
          <p:cNvSpPr txBox="1">
            <a:spLocks noChangeArrowheads="1"/>
          </p:cNvSpPr>
          <p:nvPr/>
        </p:nvSpPr>
        <p:spPr bwMode="auto">
          <a:xfrm>
            <a:off x="7401410" y="4532301"/>
            <a:ext cx="1020440" cy="34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rPr>
              <a:t>river</a:t>
            </a:r>
          </a:p>
        </p:txBody>
      </p:sp>
      <p:sp>
        <p:nvSpPr>
          <p:cNvPr id="7" name="Text Box 61">
            <a:extLst>
              <a:ext uri="{FF2B5EF4-FFF2-40B4-BE49-F238E27FC236}">
                <a16:creationId xmlns:a16="http://schemas.microsoft.com/office/drawing/2014/main" id="{F7046248-8EC3-4C47-98FD-10E421042E2C}"/>
              </a:ext>
            </a:extLst>
          </p:cNvPr>
          <p:cNvSpPr txBox="1">
            <a:spLocks noChangeArrowheads="1"/>
          </p:cNvSpPr>
          <p:nvPr/>
        </p:nvSpPr>
        <p:spPr bwMode="auto">
          <a:xfrm>
            <a:off x="76200" y="112787"/>
            <a:ext cx="84610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a:solidFill>
                  <a:srgbClr val="9900CC"/>
                </a:solidFill>
              </a:rPr>
              <a:t>I. Speak: </a:t>
            </a:r>
            <a:r>
              <a:rPr lang="en-US" altLang="en-US" i="1" dirty="0">
                <a:solidFill>
                  <a:srgbClr val="9900CC"/>
                </a:solidFill>
                <a:highlight>
                  <a:srgbClr val="FFFF00"/>
                </a:highlight>
              </a:rPr>
              <a:t>Asking for and giving information</a:t>
            </a:r>
            <a:endParaRPr lang="en-US" altLang="en-US" sz="2400" i="1" dirty="0">
              <a:solidFill>
                <a:srgbClr val="9900CC"/>
              </a:solidFill>
              <a:highlight>
                <a:srgbClr val="FFFF00"/>
              </a:highlight>
            </a:endParaRPr>
          </a:p>
        </p:txBody>
      </p:sp>
      <p:sp>
        <p:nvSpPr>
          <p:cNvPr id="24" name="Text Box 61">
            <a:extLst>
              <a:ext uri="{FF2B5EF4-FFF2-40B4-BE49-F238E27FC236}">
                <a16:creationId xmlns:a16="http://schemas.microsoft.com/office/drawing/2014/main" id="{7A3FEACC-8602-45BF-BE7D-F79CA777DF32}"/>
              </a:ext>
            </a:extLst>
          </p:cNvPr>
          <p:cNvSpPr txBox="1">
            <a:spLocks noChangeArrowheads="1"/>
          </p:cNvSpPr>
          <p:nvPr/>
        </p:nvSpPr>
        <p:spPr bwMode="auto">
          <a:xfrm>
            <a:off x="533400" y="570693"/>
            <a:ext cx="88614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i="1" dirty="0">
                <a:solidFill>
                  <a:srgbClr val="9900CC"/>
                </a:solidFill>
              </a:rPr>
              <a:t>+ Asking-answering questions about villages</a:t>
            </a:r>
          </a:p>
        </p:txBody>
      </p:sp>
      <p:sp>
        <p:nvSpPr>
          <p:cNvPr id="8" name="Rectangle 22">
            <a:extLst>
              <a:ext uri="{FF2B5EF4-FFF2-40B4-BE49-F238E27FC236}">
                <a16:creationId xmlns:a16="http://schemas.microsoft.com/office/drawing/2014/main" id="{4718D34A-37E1-4E7C-8702-1085A901CD29}"/>
              </a:ext>
            </a:extLst>
          </p:cNvPr>
          <p:cNvSpPr>
            <a:spLocks noChangeArrowheads="1"/>
          </p:cNvSpPr>
          <p:nvPr/>
        </p:nvSpPr>
        <p:spPr bwMode="auto">
          <a:xfrm>
            <a:off x="345748" y="1142945"/>
            <a:ext cx="464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u="sng" dirty="0">
                <a:solidFill>
                  <a:srgbClr val="C00000"/>
                </a:solidFill>
              </a:rPr>
              <a:t>TASK 2</a:t>
            </a:r>
            <a:r>
              <a:rPr lang="en-US" altLang="en-US" sz="2400" b="1" u="sng" dirty="0">
                <a:solidFill>
                  <a:srgbClr val="00B050"/>
                </a:solidFill>
              </a:rPr>
              <a:t>: Pair work: </a:t>
            </a:r>
            <a:r>
              <a:rPr lang="en-US" altLang="en-US" sz="2400" b="1" dirty="0">
                <a:solidFill>
                  <a:srgbClr val="00B050"/>
                </a:solidFill>
              </a:rPr>
              <a:t>Look at the picture with the information on it to ask and answer about </a:t>
            </a:r>
            <a:r>
              <a:rPr lang="en-US" altLang="en-US" sz="2400" b="1" dirty="0">
                <a:solidFill>
                  <a:srgbClr val="C00000"/>
                </a:solidFill>
              </a:rPr>
              <a:t>YOUR village</a:t>
            </a:r>
            <a:endParaRPr lang="en-US" altLang="en-US" sz="2000" b="1" dirty="0">
              <a:solidFill>
                <a:srgbClr val="C00000"/>
              </a:solidFill>
            </a:endParaRPr>
          </a:p>
        </p:txBody>
      </p:sp>
      <p:sp>
        <p:nvSpPr>
          <p:cNvPr id="6" name="Rectangle 22">
            <a:extLst>
              <a:ext uri="{FF2B5EF4-FFF2-40B4-BE49-F238E27FC236}">
                <a16:creationId xmlns:a16="http://schemas.microsoft.com/office/drawing/2014/main" id="{67AC29D4-1B3C-4346-B76F-FB28CFE48B95}"/>
              </a:ext>
            </a:extLst>
          </p:cNvPr>
          <p:cNvSpPr>
            <a:spLocks noChangeArrowheads="1"/>
          </p:cNvSpPr>
          <p:nvPr/>
        </p:nvSpPr>
        <p:spPr bwMode="auto">
          <a:xfrm>
            <a:off x="225308" y="3592978"/>
            <a:ext cx="2333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u="sng" dirty="0">
                <a:solidFill>
                  <a:srgbClr val="0066FF"/>
                </a:solidFill>
              </a:rPr>
              <a:t>SITUATION</a:t>
            </a:r>
            <a:r>
              <a:rPr lang="en-US" altLang="en-US" sz="2400" b="1" u="sng" dirty="0">
                <a:solidFill>
                  <a:srgbClr val="C00000"/>
                </a:solidFill>
              </a:rPr>
              <a:t> A</a:t>
            </a:r>
            <a:endParaRPr lang="en-US" altLang="en-US" sz="2000" b="1" dirty="0">
              <a:solidFill>
                <a:srgbClr val="C00000"/>
              </a:solidFill>
            </a:endParaRPr>
          </a:p>
        </p:txBody>
      </p:sp>
      <p:grpSp>
        <p:nvGrpSpPr>
          <p:cNvPr id="9" name="Group 65">
            <a:extLst>
              <a:ext uri="{FF2B5EF4-FFF2-40B4-BE49-F238E27FC236}">
                <a16:creationId xmlns:a16="http://schemas.microsoft.com/office/drawing/2014/main" id="{32DD9EE4-2DCA-4CFF-B811-5B2DE42106C3}"/>
              </a:ext>
            </a:extLst>
          </p:cNvPr>
          <p:cNvGrpSpPr>
            <a:grpSpLocks/>
          </p:cNvGrpSpPr>
          <p:nvPr/>
        </p:nvGrpSpPr>
        <p:grpSpPr bwMode="auto">
          <a:xfrm>
            <a:off x="5193700" y="2088279"/>
            <a:ext cx="3666226" cy="2360217"/>
            <a:chOff x="3430" y="432"/>
            <a:chExt cx="2448" cy="1536"/>
          </a:xfrm>
        </p:grpSpPr>
        <p:pic>
          <p:nvPicPr>
            <p:cNvPr id="10" name="Picture 6">
              <a:extLst>
                <a:ext uri="{FF2B5EF4-FFF2-40B4-BE49-F238E27FC236}">
                  <a16:creationId xmlns:a16="http://schemas.microsoft.com/office/drawing/2014/main" id="{DFDD9E2A-DEB3-44A2-9890-6A56C9E37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432"/>
              <a:ext cx="2256" cy="153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7">
              <a:extLst>
                <a:ext uri="{FF2B5EF4-FFF2-40B4-BE49-F238E27FC236}">
                  <a16:creationId xmlns:a16="http://schemas.microsoft.com/office/drawing/2014/main" id="{143B556D-1433-4932-96BA-30A7874A70E0}"/>
                </a:ext>
              </a:extLst>
            </p:cNvPr>
            <p:cNvSpPr txBox="1">
              <a:spLocks noChangeArrowheads="1"/>
            </p:cNvSpPr>
            <p:nvPr/>
          </p:nvSpPr>
          <p:spPr bwMode="auto">
            <a:xfrm>
              <a:off x="3430" y="432"/>
              <a:ext cx="2448"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solidFill>
                    <a:srgbClr val="FFFFFF"/>
                  </a:solidFill>
                  <a:highlight>
                    <a:srgbClr val="0066FF"/>
                  </a:highlight>
                </a:rPr>
                <a:t>This is the city where </a:t>
              </a:r>
              <a:r>
                <a:rPr lang="en-US" altLang="en-US" sz="1600" dirty="0">
                  <a:solidFill>
                    <a:schemeClr val="bg1"/>
                  </a:solidFill>
                  <a:highlight>
                    <a:srgbClr val="FF0000"/>
                  </a:highlight>
                </a:rPr>
                <a:t>YOU</a:t>
              </a:r>
              <a:r>
                <a:rPr lang="en-US" altLang="en-US" sz="1600" dirty="0">
                  <a:solidFill>
                    <a:srgbClr val="FFFFFF"/>
                  </a:solidFill>
                  <a:highlight>
                    <a:srgbClr val="0066FF"/>
                  </a:highlight>
                </a:rPr>
                <a:t> have lived.</a:t>
              </a:r>
            </a:p>
          </p:txBody>
        </p:sp>
      </p:grpSp>
      <p:grpSp>
        <p:nvGrpSpPr>
          <p:cNvPr id="13" name="Group 70">
            <a:extLst>
              <a:ext uri="{FF2B5EF4-FFF2-40B4-BE49-F238E27FC236}">
                <a16:creationId xmlns:a16="http://schemas.microsoft.com/office/drawing/2014/main" id="{989D19F4-7BFF-494A-8C68-0963E2C76174}"/>
              </a:ext>
            </a:extLst>
          </p:cNvPr>
          <p:cNvGrpSpPr>
            <a:grpSpLocks/>
          </p:cNvGrpSpPr>
          <p:nvPr/>
        </p:nvGrpSpPr>
        <p:grpSpPr bwMode="auto">
          <a:xfrm>
            <a:off x="2558933" y="3429000"/>
            <a:ext cx="5409515" cy="3436433"/>
            <a:chOff x="1733" y="1344"/>
            <a:chExt cx="4033" cy="2993"/>
          </a:xfrm>
        </p:grpSpPr>
        <p:grpSp>
          <p:nvGrpSpPr>
            <p:cNvPr id="14" name="Group 69">
              <a:extLst>
                <a:ext uri="{FF2B5EF4-FFF2-40B4-BE49-F238E27FC236}">
                  <a16:creationId xmlns:a16="http://schemas.microsoft.com/office/drawing/2014/main" id="{9D022670-06F8-4F83-9814-160AD565B7B2}"/>
                </a:ext>
              </a:extLst>
            </p:cNvPr>
            <p:cNvGrpSpPr>
              <a:grpSpLocks/>
            </p:cNvGrpSpPr>
            <p:nvPr/>
          </p:nvGrpSpPr>
          <p:grpSpPr bwMode="auto">
            <a:xfrm>
              <a:off x="1733" y="1344"/>
              <a:ext cx="4033" cy="2993"/>
              <a:chOff x="1733" y="1344"/>
              <a:chExt cx="4033" cy="2993"/>
            </a:xfrm>
          </p:grpSpPr>
          <p:pic>
            <p:nvPicPr>
              <p:cNvPr id="16" name="Picture 16">
                <a:extLst>
                  <a:ext uri="{FF2B5EF4-FFF2-40B4-BE49-F238E27FC236}">
                    <a16:creationId xmlns:a16="http://schemas.microsoft.com/office/drawing/2014/main" id="{497FAB47-398C-45A0-AC1F-460A70E362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981" t="47368" r="6752" b="5794"/>
              <a:stretch>
                <a:fillRect/>
              </a:stretch>
            </p:blipFill>
            <p:spPr bwMode="auto">
              <a:xfrm>
                <a:off x="2448" y="1344"/>
                <a:ext cx="1056" cy="90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53">
                <a:extLst>
                  <a:ext uri="{FF2B5EF4-FFF2-40B4-BE49-F238E27FC236}">
                    <a16:creationId xmlns:a16="http://schemas.microsoft.com/office/drawing/2014/main" id="{19D5542A-2DEE-4DD8-9295-E8CEE7A42D79}"/>
                  </a:ext>
                </a:extLst>
              </p:cNvPr>
              <p:cNvGrpSpPr>
                <a:grpSpLocks/>
              </p:cNvGrpSpPr>
              <p:nvPr/>
            </p:nvGrpSpPr>
            <p:grpSpPr bwMode="auto">
              <a:xfrm>
                <a:off x="1733" y="2245"/>
                <a:ext cx="4027" cy="2092"/>
                <a:chOff x="1733" y="2448"/>
                <a:chExt cx="4027" cy="1887"/>
              </a:xfrm>
            </p:grpSpPr>
            <p:grpSp>
              <p:nvGrpSpPr>
                <p:cNvPr id="22" name="Group 13">
                  <a:extLst>
                    <a:ext uri="{FF2B5EF4-FFF2-40B4-BE49-F238E27FC236}">
                      <a16:creationId xmlns:a16="http://schemas.microsoft.com/office/drawing/2014/main" id="{865711C5-0454-454E-9418-59CDBBC89839}"/>
                    </a:ext>
                  </a:extLst>
                </p:cNvPr>
                <p:cNvGrpSpPr>
                  <a:grpSpLocks/>
                </p:cNvGrpSpPr>
                <p:nvPr/>
              </p:nvGrpSpPr>
              <p:grpSpPr bwMode="auto">
                <a:xfrm>
                  <a:off x="1733" y="2448"/>
                  <a:ext cx="4027" cy="1872"/>
                  <a:chOff x="1872" y="2448"/>
                  <a:chExt cx="3888" cy="1872"/>
                </a:xfrm>
              </p:grpSpPr>
              <p:pic>
                <p:nvPicPr>
                  <p:cNvPr id="25" name="Picture 10">
                    <a:extLst>
                      <a:ext uri="{FF2B5EF4-FFF2-40B4-BE49-F238E27FC236}">
                        <a16:creationId xmlns:a16="http://schemas.microsoft.com/office/drawing/2014/main" id="{B05B1EB8-74DD-4BFB-8AB1-3ABCDBC2EC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02" r="33784" b="43835"/>
                  <a:stretch>
                    <a:fillRect/>
                  </a:stretch>
                </p:blipFill>
                <p:spPr bwMode="auto">
                  <a:xfrm>
                    <a:off x="1872" y="2448"/>
                    <a:ext cx="3888" cy="1872"/>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11">
                    <a:extLst>
                      <a:ext uri="{FF2B5EF4-FFF2-40B4-BE49-F238E27FC236}">
                        <a16:creationId xmlns:a16="http://schemas.microsoft.com/office/drawing/2014/main" id="{5AE7DB14-B672-4961-A0BB-90C6DCA68061}"/>
                      </a:ext>
                    </a:extLst>
                  </p:cNvPr>
                  <p:cNvSpPr txBox="1">
                    <a:spLocks noChangeArrowheads="1"/>
                  </p:cNvSpPr>
                  <p:nvPr/>
                </p:nvSpPr>
                <p:spPr bwMode="auto">
                  <a:xfrm>
                    <a:off x="5088" y="2448"/>
                    <a:ext cx="672"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River</a:t>
                    </a:r>
                  </a:p>
                </p:txBody>
              </p:sp>
            </p:grpSp>
            <p:sp>
              <p:nvSpPr>
                <p:cNvPr id="23" name="Text Box 12">
                  <a:extLst>
                    <a:ext uri="{FF2B5EF4-FFF2-40B4-BE49-F238E27FC236}">
                      <a16:creationId xmlns:a16="http://schemas.microsoft.com/office/drawing/2014/main" id="{3F3221A9-80EE-434F-B2EB-38D7325A4800}"/>
                    </a:ext>
                  </a:extLst>
                </p:cNvPr>
                <p:cNvSpPr txBox="1">
                  <a:spLocks noChangeArrowheads="1"/>
                </p:cNvSpPr>
                <p:nvPr/>
              </p:nvSpPr>
              <p:spPr bwMode="auto">
                <a:xfrm>
                  <a:off x="2304" y="4089"/>
                  <a:ext cx="1591"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FF00FF"/>
                      </a:solidFill>
                      <a:highlight>
                        <a:srgbClr val="FFFF00"/>
                      </a:highlight>
                    </a:rPr>
                    <a:t> </a:t>
                  </a:r>
                  <a:r>
                    <a:rPr lang="en-US" altLang="en-US" b="1" dirty="0">
                      <a:solidFill>
                        <a:schemeClr val="bg1"/>
                      </a:solidFill>
                      <a:highlight>
                        <a:srgbClr val="FF0000"/>
                      </a:highlight>
                    </a:rPr>
                    <a:t>YOUR</a:t>
                  </a:r>
                  <a:r>
                    <a:rPr lang="en-US" altLang="en-US" b="1" dirty="0">
                      <a:solidFill>
                        <a:schemeClr val="bg1"/>
                      </a:solidFill>
                      <a:highlight>
                        <a:srgbClr val="FFFF00"/>
                      </a:highlight>
                    </a:rPr>
                    <a:t> </a:t>
                  </a:r>
                  <a:r>
                    <a:rPr lang="en-US" altLang="en-US" b="1" dirty="0">
                      <a:solidFill>
                        <a:schemeClr val="bg1"/>
                      </a:solidFill>
                      <a:highlight>
                        <a:srgbClr val="0066FF"/>
                      </a:highlight>
                    </a:rPr>
                    <a:t>village</a:t>
                  </a:r>
                  <a:r>
                    <a:rPr lang="en-US" altLang="en-US" b="1" dirty="0">
                      <a:solidFill>
                        <a:srgbClr val="FF00FF"/>
                      </a:solidFill>
                      <a:highlight>
                        <a:srgbClr val="0066FF"/>
                      </a:highlight>
                    </a:rPr>
                    <a:t>.</a:t>
                  </a:r>
                </a:p>
              </p:txBody>
            </p:sp>
          </p:grpSp>
          <p:pic>
            <p:nvPicPr>
              <p:cNvPr id="18" name="Picture 40">
                <a:extLst>
                  <a:ext uri="{FF2B5EF4-FFF2-40B4-BE49-F238E27FC236}">
                    <a16:creationId xmlns:a16="http://schemas.microsoft.com/office/drawing/2014/main" id="{5C4B5C61-8076-46EA-8CF8-C2A819D35F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1543" r="32353"/>
              <a:stretch>
                <a:fillRect/>
              </a:stretch>
            </p:blipFill>
            <p:spPr bwMode="auto">
              <a:xfrm>
                <a:off x="3081" y="2278"/>
                <a:ext cx="2685" cy="745"/>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42">
                <a:extLst>
                  <a:ext uri="{FF2B5EF4-FFF2-40B4-BE49-F238E27FC236}">
                    <a16:creationId xmlns:a16="http://schemas.microsoft.com/office/drawing/2014/main" id="{718CAFFA-2DF6-47B4-BE37-1BBB49C25837}"/>
                  </a:ext>
                </a:extLst>
              </p:cNvPr>
              <p:cNvSpPr txBox="1">
                <a:spLocks noChangeArrowheads="1"/>
              </p:cNvSpPr>
              <p:nvPr/>
            </p:nvSpPr>
            <p:spPr bwMode="auto">
              <a:xfrm>
                <a:off x="4512" y="2736"/>
                <a:ext cx="672"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highlight>
                      <a:srgbClr val="0066FF"/>
                    </a:highlight>
                  </a:rPr>
                  <a:t>river</a:t>
                </a:r>
              </a:p>
            </p:txBody>
          </p:sp>
          <p:sp>
            <p:nvSpPr>
              <p:cNvPr id="20" name="Text Box 55">
                <a:extLst>
                  <a:ext uri="{FF2B5EF4-FFF2-40B4-BE49-F238E27FC236}">
                    <a16:creationId xmlns:a16="http://schemas.microsoft.com/office/drawing/2014/main" id="{E96C857E-679C-4A41-9C3B-BE0E182C6DFB}"/>
                  </a:ext>
                </a:extLst>
              </p:cNvPr>
              <p:cNvSpPr txBox="1">
                <a:spLocks noChangeArrowheads="1"/>
              </p:cNvSpPr>
              <p:nvPr/>
            </p:nvSpPr>
            <p:spPr bwMode="auto">
              <a:xfrm>
                <a:off x="2412" y="1814"/>
                <a:ext cx="1968"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highlight>
                      <a:srgbClr val="0066FF"/>
                    </a:highlight>
                  </a:rPr>
                  <a:t>about 30 km</a:t>
                </a:r>
              </a:p>
            </p:txBody>
          </p:sp>
          <p:sp>
            <p:nvSpPr>
              <p:cNvPr id="21" name="Text Box 56">
                <a:extLst>
                  <a:ext uri="{FF2B5EF4-FFF2-40B4-BE49-F238E27FC236}">
                    <a16:creationId xmlns:a16="http://schemas.microsoft.com/office/drawing/2014/main" id="{10FF7AF7-4B3F-4902-B29D-4D818EF956F9}"/>
                  </a:ext>
                </a:extLst>
              </p:cNvPr>
              <p:cNvSpPr txBox="1">
                <a:spLocks noChangeArrowheads="1"/>
              </p:cNvSpPr>
              <p:nvPr/>
            </p:nvSpPr>
            <p:spPr bwMode="auto">
              <a:xfrm>
                <a:off x="2400" y="1994"/>
                <a:ext cx="1200"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0000"/>
                    </a:solidFill>
                    <a:highlight>
                      <a:srgbClr val="0066FF"/>
                    </a:highlight>
                  </a:rPr>
                  <a:t>about 1 hour</a:t>
                </a:r>
              </a:p>
            </p:txBody>
          </p:sp>
        </p:grpSp>
        <p:sp>
          <p:nvSpPr>
            <p:cNvPr id="15" name="Text Box 61">
              <a:extLst>
                <a:ext uri="{FF2B5EF4-FFF2-40B4-BE49-F238E27FC236}">
                  <a16:creationId xmlns:a16="http://schemas.microsoft.com/office/drawing/2014/main" id="{49E232B1-AC50-497C-9109-9FF5EF9ABF8C}"/>
                </a:ext>
              </a:extLst>
            </p:cNvPr>
            <p:cNvSpPr txBox="1">
              <a:spLocks noChangeArrowheads="1"/>
            </p:cNvSpPr>
            <p:nvPr/>
          </p:nvSpPr>
          <p:spPr bwMode="auto">
            <a:xfrm>
              <a:off x="3552" y="2256"/>
              <a:ext cx="1728"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FFFF"/>
                  </a:solidFill>
                  <a:highlight>
                    <a:srgbClr val="0066FF"/>
                  </a:highlight>
                </a:rPr>
                <a:t>to the south of the city</a:t>
              </a:r>
            </a:p>
          </p:txBody>
        </p:sp>
      </p:grpSp>
    </p:spTree>
    <p:extLst>
      <p:ext uri="{BB962C8B-B14F-4D97-AF65-F5344CB8AC3E}">
        <p14:creationId xmlns:p14="http://schemas.microsoft.com/office/powerpoint/2010/main" val="232815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800" decel="100000"/>
                                        <p:tgtEl>
                                          <p:spTgt spid="13"/>
                                        </p:tgtEl>
                                      </p:cBhvr>
                                    </p:animEffect>
                                    <p:anim calcmode="lin" valueType="num">
                                      <p:cBhvr>
                                        <p:cTn id="14" dur="800" decel="100000" fill="hold"/>
                                        <p:tgtEl>
                                          <p:spTgt spid="13"/>
                                        </p:tgtEl>
                                        <p:attrNameLst>
                                          <p:attrName>style.rotation</p:attrName>
                                        </p:attrNameLst>
                                      </p:cBhvr>
                                      <p:tavLst>
                                        <p:tav tm="0">
                                          <p:val>
                                            <p:fltVal val="-90"/>
                                          </p:val>
                                        </p:tav>
                                        <p:tav tm="100000">
                                          <p:val>
                                            <p:fltVal val="0"/>
                                          </p:val>
                                        </p:tav>
                                      </p:tavLst>
                                    </p:anim>
                                    <p:anim calcmode="lin" valueType="num">
                                      <p:cBhvr>
                                        <p:cTn id="15" dur="800" decel="100000" fill="hold"/>
                                        <p:tgtEl>
                                          <p:spTgt spid="13"/>
                                        </p:tgtEl>
                                        <p:attrNameLst>
                                          <p:attrName>ppt_x</p:attrName>
                                        </p:attrNameLst>
                                      </p:cBhvr>
                                      <p:tavLst>
                                        <p:tav tm="0">
                                          <p:val>
                                            <p:strVal val="#ppt_x+0.4"/>
                                          </p:val>
                                        </p:tav>
                                        <p:tav tm="100000">
                                          <p:val>
                                            <p:strVal val="#ppt_x-0.05"/>
                                          </p:val>
                                        </p:tav>
                                      </p:tavLst>
                                    </p:anim>
                                    <p:anim calcmode="lin" valueType="num">
                                      <p:cBhvr>
                                        <p:cTn id="16" dur="800" decel="100000" fill="hold"/>
                                        <p:tgtEl>
                                          <p:spTgt spid="13"/>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2">
            <a:extLst>
              <a:ext uri="{FF2B5EF4-FFF2-40B4-BE49-F238E27FC236}">
                <a16:creationId xmlns:a16="http://schemas.microsoft.com/office/drawing/2014/main" id="{935954E7-9E89-43DE-BD01-A4A3FAC6F4EB}"/>
              </a:ext>
            </a:extLst>
          </p:cNvPr>
          <p:cNvSpPr txBox="1">
            <a:spLocks noChangeArrowheads="1"/>
          </p:cNvSpPr>
          <p:nvPr/>
        </p:nvSpPr>
        <p:spPr bwMode="auto">
          <a:xfrm>
            <a:off x="7401410" y="4532301"/>
            <a:ext cx="1020440" cy="34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rPr>
              <a:t>river</a:t>
            </a:r>
          </a:p>
        </p:txBody>
      </p:sp>
      <p:sp>
        <p:nvSpPr>
          <p:cNvPr id="18" name="Rectangle 22">
            <a:extLst>
              <a:ext uri="{FF2B5EF4-FFF2-40B4-BE49-F238E27FC236}">
                <a16:creationId xmlns:a16="http://schemas.microsoft.com/office/drawing/2014/main" id="{959DED2C-AF96-4764-B9C7-38E71DC96F10}"/>
              </a:ext>
            </a:extLst>
          </p:cNvPr>
          <p:cNvSpPr>
            <a:spLocks noChangeArrowheads="1"/>
          </p:cNvSpPr>
          <p:nvPr/>
        </p:nvSpPr>
        <p:spPr bwMode="auto">
          <a:xfrm>
            <a:off x="-45970" y="764965"/>
            <a:ext cx="6019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0000FF"/>
                </a:solidFill>
              </a:rPr>
              <a:t>1. Where </a:t>
            </a:r>
            <a:r>
              <a:rPr lang="en-US" altLang="en-US" sz="2000" i="1" dirty="0"/>
              <a:t>is </a:t>
            </a:r>
            <a:r>
              <a:rPr lang="en-US" altLang="en-US" sz="2000" i="1" dirty="0">
                <a:solidFill>
                  <a:srgbClr val="FF0000"/>
                </a:solidFill>
                <a:highlight>
                  <a:srgbClr val="FFFF00"/>
                </a:highlight>
              </a:rPr>
              <a:t>YOUR</a:t>
            </a:r>
            <a:r>
              <a:rPr lang="en-US" altLang="en-US" sz="2000" i="1" dirty="0">
                <a:solidFill>
                  <a:srgbClr val="FF0000"/>
                </a:solidFill>
              </a:rPr>
              <a:t> </a:t>
            </a:r>
            <a:r>
              <a:rPr lang="en-US" altLang="en-US" sz="2000" i="1" dirty="0"/>
              <a:t>home village?</a:t>
            </a:r>
          </a:p>
        </p:txBody>
      </p:sp>
      <p:sp>
        <p:nvSpPr>
          <p:cNvPr id="19" name="Rectangle 23">
            <a:extLst>
              <a:ext uri="{FF2B5EF4-FFF2-40B4-BE49-F238E27FC236}">
                <a16:creationId xmlns:a16="http://schemas.microsoft.com/office/drawing/2014/main" id="{F2907A47-079D-499A-813F-0ADAED117800}"/>
              </a:ext>
            </a:extLst>
          </p:cNvPr>
          <p:cNvSpPr>
            <a:spLocks noChangeArrowheads="1"/>
          </p:cNvSpPr>
          <p:nvPr/>
        </p:nvSpPr>
        <p:spPr bwMode="auto">
          <a:xfrm>
            <a:off x="-38101" y="1400422"/>
            <a:ext cx="5410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0000FF"/>
                </a:solidFill>
              </a:rPr>
              <a:t>2. How far </a:t>
            </a:r>
            <a:r>
              <a:rPr lang="en-US" altLang="en-US" sz="2000" i="1" dirty="0"/>
              <a:t>is it from the city?</a:t>
            </a:r>
          </a:p>
        </p:txBody>
      </p:sp>
      <p:sp>
        <p:nvSpPr>
          <p:cNvPr id="20" name="Rectangle 24">
            <a:extLst>
              <a:ext uri="{FF2B5EF4-FFF2-40B4-BE49-F238E27FC236}">
                <a16:creationId xmlns:a16="http://schemas.microsoft.com/office/drawing/2014/main" id="{B2458A89-1428-4613-AE5A-2F9D71464494}"/>
              </a:ext>
            </a:extLst>
          </p:cNvPr>
          <p:cNvSpPr>
            <a:spLocks noChangeArrowheads="1"/>
          </p:cNvSpPr>
          <p:nvPr/>
        </p:nvSpPr>
        <p:spPr bwMode="auto">
          <a:xfrm>
            <a:off x="-7870" y="1985696"/>
            <a:ext cx="5867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0000FF"/>
                </a:solidFill>
              </a:rPr>
              <a:t>3. How </a:t>
            </a:r>
            <a:r>
              <a:rPr lang="en-US" altLang="en-US" sz="2000" i="1" dirty="0"/>
              <a:t>can </a:t>
            </a:r>
            <a:r>
              <a:rPr lang="en-US" altLang="en-US" sz="2000" i="1" dirty="0">
                <a:solidFill>
                  <a:srgbClr val="FF0000"/>
                </a:solidFill>
                <a:highlight>
                  <a:srgbClr val="FFFF00"/>
                </a:highlight>
              </a:rPr>
              <a:t>YOU</a:t>
            </a:r>
            <a:r>
              <a:rPr lang="en-US" altLang="en-US" sz="2000" i="1" dirty="0"/>
              <a:t> get there?</a:t>
            </a:r>
          </a:p>
        </p:txBody>
      </p:sp>
      <p:sp>
        <p:nvSpPr>
          <p:cNvPr id="21" name="Rectangle 25">
            <a:extLst>
              <a:ext uri="{FF2B5EF4-FFF2-40B4-BE49-F238E27FC236}">
                <a16:creationId xmlns:a16="http://schemas.microsoft.com/office/drawing/2014/main" id="{83D8C4DA-AECF-4C0B-AFFB-F207641A1E5E}"/>
              </a:ext>
            </a:extLst>
          </p:cNvPr>
          <p:cNvSpPr>
            <a:spLocks noChangeArrowheads="1"/>
          </p:cNvSpPr>
          <p:nvPr/>
        </p:nvSpPr>
        <p:spPr bwMode="auto">
          <a:xfrm>
            <a:off x="-38101" y="2710529"/>
            <a:ext cx="64008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altLang="en-US" sz="2000" dirty="0">
                <a:solidFill>
                  <a:srgbClr val="0000FF"/>
                </a:solidFill>
              </a:rPr>
              <a:t>4. How long </a:t>
            </a:r>
            <a:r>
              <a:rPr lang="en-US" altLang="en-US" sz="2000" i="1" dirty="0"/>
              <a:t>does it take </a:t>
            </a:r>
            <a:r>
              <a:rPr lang="en-US" altLang="en-US" sz="2000" i="1" dirty="0">
                <a:solidFill>
                  <a:srgbClr val="FF0000"/>
                </a:solidFill>
                <a:highlight>
                  <a:srgbClr val="FFFF00"/>
                </a:highlight>
              </a:rPr>
              <a:t>YOU</a:t>
            </a:r>
            <a:r>
              <a:rPr lang="en-US" altLang="en-US" sz="2000" i="1" dirty="0"/>
              <a:t> to get there?</a:t>
            </a:r>
          </a:p>
        </p:txBody>
      </p:sp>
      <p:sp>
        <p:nvSpPr>
          <p:cNvPr id="22" name="Text Box 27">
            <a:extLst>
              <a:ext uri="{FF2B5EF4-FFF2-40B4-BE49-F238E27FC236}">
                <a16:creationId xmlns:a16="http://schemas.microsoft.com/office/drawing/2014/main" id="{5A60C24E-44FA-459E-AA6A-406AC2C9DF3D}"/>
              </a:ext>
            </a:extLst>
          </p:cNvPr>
          <p:cNvSpPr txBox="1">
            <a:spLocks noChangeArrowheads="1"/>
          </p:cNvSpPr>
          <p:nvPr/>
        </p:nvSpPr>
        <p:spPr bwMode="auto">
          <a:xfrm>
            <a:off x="-18819" y="5224764"/>
            <a:ext cx="29719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 </a:t>
            </a:r>
            <a:r>
              <a:rPr lang="en-US" altLang="en-US" sz="2000" dirty="0">
                <a:solidFill>
                  <a:srgbClr val="0000FF"/>
                </a:solidFill>
              </a:rPr>
              <a:t>6. Does </a:t>
            </a:r>
            <a:r>
              <a:rPr lang="en-US" altLang="en-US" sz="2000" i="1" dirty="0">
                <a:solidFill>
                  <a:srgbClr val="FF0000"/>
                </a:solidFill>
                <a:highlight>
                  <a:srgbClr val="FFFF00"/>
                </a:highlight>
              </a:rPr>
              <a:t>YOUR</a:t>
            </a:r>
            <a:r>
              <a:rPr lang="en-US" altLang="en-US" sz="2000" i="1" dirty="0"/>
              <a:t> village have a river?</a:t>
            </a:r>
            <a:endParaRPr lang="en-US" altLang="en-US" i="1" dirty="0"/>
          </a:p>
        </p:txBody>
      </p:sp>
      <p:sp>
        <p:nvSpPr>
          <p:cNvPr id="23" name="Text Box 26">
            <a:extLst>
              <a:ext uri="{FF2B5EF4-FFF2-40B4-BE49-F238E27FC236}">
                <a16:creationId xmlns:a16="http://schemas.microsoft.com/office/drawing/2014/main" id="{3A924B7A-135F-4F57-BF68-F1B82867A1D6}"/>
              </a:ext>
            </a:extLst>
          </p:cNvPr>
          <p:cNvSpPr txBox="1">
            <a:spLocks noChangeArrowheads="1"/>
          </p:cNvSpPr>
          <p:nvPr/>
        </p:nvSpPr>
        <p:spPr bwMode="auto">
          <a:xfrm>
            <a:off x="0" y="3754525"/>
            <a:ext cx="30589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dirty="0">
                <a:solidFill>
                  <a:srgbClr val="0000FF"/>
                </a:solidFill>
              </a:rPr>
              <a:t>5. What </a:t>
            </a:r>
            <a:r>
              <a:rPr lang="en-US" altLang="en-US" sz="2000" i="1" dirty="0"/>
              <a:t>do people do for a living in </a:t>
            </a:r>
            <a:r>
              <a:rPr lang="en-US" altLang="en-US" sz="2000" i="1" dirty="0">
                <a:solidFill>
                  <a:srgbClr val="FF0000"/>
                </a:solidFill>
                <a:highlight>
                  <a:srgbClr val="FFFF00"/>
                </a:highlight>
              </a:rPr>
              <a:t>YOUR</a:t>
            </a:r>
            <a:r>
              <a:rPr lang="en-US" altLang="en-US" sz="2000" i="1" dirty="0"/>
              <a:t> village?</a:t>
            </a:r>
            <a:endParaRPr lang="en-US" altLang="en-US" sz="1600" i="1" dirty="0"/>
          </a:p>
        </p:txBody>
      </p:sp>
      <p:grpSp>
        <p:nvGrpSpPr>
          <p:cNvPr id="12" name="Group 65">
            <a:extLst>
              <a:ext uri="{FF2B5EF4-FFF2-40B4-BE49-F238E27FC236}">
                <a16:creationId xmlns:a16="http://schemas.microsoft.com/office/drawing/2014/main" id="{F8D7FC2D-9922-44D4-89DD-F1E41B7BF5BF}"/>
              </a:ext>
            </a:extLst>
          </p:cNvPr>
          <p:cNvGrpSpPr>
            <a:grpSpLocks/>
          </p:cNvGrpSpPr>
          <p:nvPr/>
        </p:nvGrpSpPr>
        <p:grpSpPr bwMode="auto">
          <a:xfrm>
            <a:off x="5477563" y="657840"/>
            <a:ext cx="3666226" cy="2360217"/>
            <a:chOff x="3430" y="432"/>
            <a:chExt cx="2448" cy="1536"/>
          </a:xfrm>
        </p:grpSpPr>
        <p:pic>
          <p:nvPicPr>
            <p:cNvPr id="13" name="Picture 6">
              <a:extLst>
                <a:ext uri="{FF2B5EF4-FFF2-40B4-BE49-F238E27FC236}">
                  <a16:creationId xmlns:a16="http://schemas.microsoft.com/office/drawing/2014/main" id="{F22F885F-DF96-4F6B-83F8-930D99218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 y="432"/>
              <a:ext cx="2256" cy="15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7">
              <a:extLst>
                <a:ext uri="{FF2B5EF4-FFF2-40B4-BE49-F238E27FC236}">
                  <a16:creationId xmlns:a16="http://schemas.microsoft.com/office/drawing/2014/main" id="{F99D2D06-3D44-47D0-B852-0909CF4BB1F2}"/>
                </a:ext>
              </a:extLst>
            </p:cNvPr>
            <p:cNvSpPr txBox="1">
              <a:spLocks noChangeArrowheads="1"/>
            </p:cNvSpPr>
            <p:nvPr/>
          </p:nvSpPr>
          <p:spPr bwMode="auto">
            <a:xfrm>
              <a:off x="3430" y="432"/>
              <a:ext cx="2448"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dirty="0">
                  <a:solidFill>
                    <a:srgbClr val="FFFFFF"/>
                  </a:solidFill>
                  <a:highlight>
                    <a:srgbClr val="0066FF"/>
                  </a:highlight>
                </a:rPr>
                <a:t>This is the city where </a:t>
              </a:r>
              <a:r>
                <a:rPr lang="en-US" altLang="en-US" sz="1600" dirty="0">
                  <a:solidFill>
                    <a:schemeClr val="bg1"/>
                  </a:solidFill>
                  <a:highlight>
                    <a:srgbClr val="FF0000"/>
                  </a:highlight>
                </a:rPr>
                <a:t>YOU</a:t>
              </a:r>
              <a:r>
                <a:rPr lang="en-US" altLang="en-US" sz="1600" dirty="0">
                  <a:solidFill>
                    <a:srgbClr val="FFFFFF"/>
                  </a:solidFill>
                  <a:highlight>
                    <a:srgbClr val="0066FF"/>
                  </a:highlight>
                </a:rPr>
                <a:t> have lived.</a:t>
              </a:r>
            </a:p>
          </p:txBody>
        </p:sp>
      </p:grpSp>
      <p:grpSp>
        <p:nvGrpSpPr>
          <p:cNvPr id="15" name="Group 70">
            <a:extLst>
              <a:ext uri="{FF2B5EF4-FFF2-40B4-BE49-F238E27FC236}">
                <a16:creationId xmlns:a16="http://schemas.microsoft.com/office/drawing/2014/main" id="{DA6E9249-1BCF-4F07-B15C-2AA37EB6FB06}"/>
              </a:ext>
            </a:extLst>
          </p:cNvPr>
          <p:cNvGrpSpPr>
            <a:grpSpLocks/>
          </p:cNvGrpSpPr>
          <p:nvPr/>
        </p:nvGrpSpPr>
        <p:grpSpPr bwMode="auto">
          <a:xfrm>
            <a:off x="3619731" y="2929847"/>
            <a:ext cx="5942916" cy="4046033"/>
            <a:chOff x="1733" y="1344"/>
            <a:chExt cx="4033" cy="2993"/>
          </a:xfrm>
        </p:grpSpPr>
        <p:grpSp>
          <p:nvGrpSpPr>
            <p:cNvPr id="16" name="Group 69">
              <a:extLst>
                <a:ext uri="{FF2B5EF4-FFF2-40B4-BE49-F238E27FC236}">
                  <a16:creationId xmlns:a16="http://schemas.microsoft.com/office/drawing/2014/main" id="{6A662B86-F19F-424D-B5DA-C25A11FF43E6}"/>
                </a:ext>
              </a:extLst>
            </p:cNvPr>
            <p:cNvGrpSpPr>
              <a:grpSpLocks/>
            </p:cNvGrpSpPr>
            <p:nvPr/>
          </p:nvGrpSpPr>
          <p:grpSpPr bwMode="auto">
            <a:xfrm>
              <a:off x="1733" y="1344"/>
              <a:ext cx="4033" cy="2993"/>
              <a:chOff x="1733" y="1344"/>
              <a:chExt cx="4033" cy="2993"/>
            </a:xfrm>
          </p:grpSpPr>
          <p:pic>
            <p:nvPicPr>
              <p:cNvPr id="24" name="Picture 16">
                <a:extLst>
                  <a:ext uri="{FF2B5EF4-FFF2-40B4-BE49-F238E27FC236}">
                    <a16:creationId xmlns:a16="http://schemas.microsoft.com/office/drawing/2014/main" id="{DAB72E0E-12A0-4464-BDD5-FD2240213A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981" t="47368" r="6752" b="5794"/>
              <a:stretch>
                <a:fillRect/>
              </a:stretch>
            </p:blipFill>
            <p:spPr bwMode="auto">
              <a:xfrm>
                <a:off x="2448" y="1344"/>
                <a:ext cx="1056" cy="905"/>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53">
                <a:extLst>
                  <a:ext uri="{FF2B5EF4-FFF2-40B4-BE49-F238E27FC236}">
                    <a16:creationId xmlns:a16="http://schemas.microsoft.com/office/drawing/2014/main" id="{1797449F-BAC4-49A4-8C51-9B7E35D6D148}"/>
                  </a:ext>
                </a:extLst>
              </p:cNvPr>
              <p:cNvGrpSpPr>
                <a:grpSpLocks/>
              </p:cNvGrpSpPr>
              <p:nvPr/>
            </p:nvGrpSpPr>
            <p:grpSpPr bwMode="auto">
              <a:xfrm>
                <a:off x="1733" y="2245"/>
                <a:ext cx="4027" cy="2092"/>
                <a:chOff x="1733" y="2448"/>
                <a:chExt cx="4027" cy="1887"/>
              </a:xfrm>
            </p:grpSpPr>
            <p:grpSp>
              <p:nvGrpSpPr>
                <p:cNvPr id="30" name="Group 13">
                  <a:extLst>
                    <a:ext uri="{FF2B5EF4-FFF2-40B4-BE49-F238E27FC236}">
                      <a16:creationId xmlns:a16="http://schemas.microsoft.com/office/drawing/2014/main" id="{F9DF7C0F-0ED1-40E0-AA93-B8F04E845E4A}"/>
                    </a:ext>
                  </a:extLst>
                </p:cNvPr>
                <p:cNvGrpSpPr>
                  <a:grpSpLocks/>
                </p:cNvGrpSpPr>
                <p:nvPr/>
              </p:nvGrpSpPr>
              <p:grpSpPr bwMode="auto">
                <a:xfrm>
                  <a:off x="1733" y="2448"/>
                  <a:ext cx="4027" cy="1872"/>
                  <a:chOff x="1872" y="2448"/>
                  <a:chExt cx="3888" cy="1872"/>
                </a:xfrm>
              </p:grpSpPr>
              <p:pic>
                <p:nvPicPr>
                  <p:cNvPr id="32" name="Picture 10">
                    <a:extLst>
                      <a:ext uri="{FF2B5EF4-FFF2-40B4-BE49-F238E27FC236}">
                        <a16:creationId xmlns:a16="http://schemas.microsoft.com/office/drawing/2014/main" id="{A8B37F75-EEAC-441E-B878-0CBB3E5686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02" r="33784" b="43835"/>
                  <a:stretch>
                    <a:fillRect/>
                  </a:stretch>
                </p:blipFill>
                <p:spPr bwMode="auto">
                  <a:xfrm>
                    <a:off x="1872" y="2448"/>
                    <a:ext cx="3888" cy="1872"/>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11">
                    <a:extLst>
                      <a:ext uri="{FF2B5EF4-FFF2-40B4-BE49-F238E27FC236}">
                        <a16:creationId xmlns:a16="http://schemas.microsoft.com/office/drawing/2014/main" id="{8C173029-8538-4177-A828-C993211208B0}"/>
                      </a:ext>
                    </a:extLst>
                  </p:cNvPr>
                  <p:cNvSpPr txBox="1">
                    <a:spLocks noChangeArrowheads="1"/>
                  </p:cNvSpPr>
                  <p:nvPr/>
                </p:nvSpPr>
                <p:spPr bwMode="auto">
                  <a:xfrm>
                    <a:off x="5088" y="2448"/>
                    <a:ext cx="672"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solidFill>
                          <a:srgbClr val="FF0000"/>
                        </a:solidFill>
                      </a:rPr>
                      <a:t>River</a:t>
                    </a:r>
                  </a:p>
                </p:txBody>
              </p:sp>
            </p:grpSp>
            <p:sp>
              <p:nvSpPr>
                <p:cNvPr id="31" name="Text Box 12">
                  <a:extLst>
                    <a:ext uri="{FF2B5EF4-FFF2-40B4-BE49-F238E27FC236}">
                      <a16:creationId xmlns:a16="http://schemas.microsoft.com/office/drawing/2014/main" id="{837EF809-96A9-44FA-A282-EC36D844E067}"/>
                    </a:ext>
                  </a:extLst>
                </p:cNvPr>
                <p:cNvSpPr txBox="1">
                  <a:spLocks noChangeArrowheads="1"/>
                </p:cNvSpPr>
                <p:nvPr/>
              </p:nvSpPr>
              <p:spPr bwMode="auto">
                <a:xfrm>
                  <a:off x="2304" y="4089"/>
                  <a:ext cx="1591"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solidFill>
                        <a:srgbClr val="FF00FF"/>
                      </a:solidFill>
                      <a:highlight>
                        <a:srgbClr val="FFFF00"/>
                      </a:highlight>
                    </a:rPr>
                    <a:t> </a:t>
                  </a:r>
                  <a:r>
                    <a:rPr lang="en-US" altLang="en-US" b="1" dirty="0">
                      <a:solidFill>
                        <a:schemeClr val="bg1"/>
                      </a:solidFill>
                      <a:highlight>
                        <a:srgbClr val="FF0000"/>
                      </a:highlight>
                    </a:rPr>
                    <a:t>YOUR</a:t>
                  </a:r>
                  <a:r>
                    <a:rPr lang="en-US" altLang="en-US" b="1" dirty="0">
                      <a:solidFill>
                        <a:schemeClr val="bg1"/>
                      </a:solidFill>
                      <a:highlight>
                        <a:srgbClr val="FFFF00"/>
                      </a:highlight>
                    </a:rPr>
                    <a:t> </a:t>
                  </a:r>
                  <a:r>
                    <a:rPr lang="en-US" altLang="en-US" b="1" dirty="0">
                      <a:solidFill>
                        <a:schemeClr val="bg1"/>
                      </a:solidFill>
                      <a:highlight>
                        <a:srgbClr val="0066FF"/>
                      </a:highlight>
                    </a:rPr>
                    <a:t>village</a:t>
                  </a:r>
                  <a:r>
                    <a:rPr lang="en-US" altLang="en-US" b="1" dirty="0">
                      <a:solidFill>
                        <a:srgbClr val="FF00FF"/>
                      </a:solidFill>
                      <a:highlight>
                        <a:srgbClr val="0066FF"/>
                      </a:highlight>
                    </a:rPr>
                    <a:t>.</a:t>
                  </a:r>
                </a:p>
              </p:txBody>
            </p:sp>
          </p:grpSp>
          <p:pic>
            <p:nvPicPr>
              <p:cNvPr id="26" name="Picture 40">
                <a:extLst>
                  <a:ext uri="{FF2B5EF4-FFF2-40B4-BE49-F238E27FC236}">
                    <a16:creationId xmlns:a16="http://schemas.microsoft.com/office/drawing/2014/main" id="{457162A0-41DE-4A92-B576-078CF0FCD4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1543" r="32353"/>
              <a:stretch>
                <a:fillRect/>
              </a:stretch>
            </p:blipFill>
            <p:spPr bwMode="auto">
              <a:xfrm>
                <a:off x="3081" y="2278"/>
                <a:ext cx="2685" cy="745"/>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42">
                <a:extLst>
                  <a:ext uri="{FF2B5EF4-FFF2-40B4-BE49-F238E27FC236}">
                    <a16:creationId xmlns:a16="http://schemas.microsoft.com/office/drawing/2014/main" id="{AB68DE55-01B1-4321-8AC6-4A7A02D4AEB5}"/>
                  </a:ext>
                </a:extLst>
              </p:cNvPr>
              <p:cNvSpPr txBox="1">
                <a:spLocks noChangeArrowheads="1"/>
              </p:cNvSpPr>
              <p:nvPr/>
            </p:nvSpPr>
            <p:spPr bwMode="auto">
              <a:xfrm>
                <a:off x="4512" y="2736"/>
                <a:ext cx="672"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highlight>
                      <a:srgbClr val="0066FF"/>
                    </a:highlight>
                  </a:rPr>
                  <a:t>river</a:t>
                </a:r>
              </a:p>
            </p:txBody>
          </p:sp>
          <p:sp>
            <p:nvSpPr>
              <p:cNvPr id="28" name="Text Box 55">
                <a:extLst>
                  <a:ext uri="{FF2B5EF4-FFF2-40B4-BE49-F238E27FC236}">
                    <a16:creationId xmlns:a16="http://schemas.microsoft.com/office/drawing/2014/main" id="{6A3B976E-E103-499B-913B-F6B5A2E08FDE}"/>
                  </a:ext>
                </a:extLst>
              </p:cNvPr>
              <p:cNvSpPr txBox="1">
                <a:spLocks noChangeArrowheads="1"/>
              </p:cNvSpPr>
              <p:nvPr/>
            </p:nvSpPr>
            <p:spPr bwMode="auto">
              <a:xfrm>
                <a:off x="2412" y="1814"/>
                <a:ext cx="1968"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chemeClr val="bg1"/>
                    </a:solidFill>
                    <a:highlight>
                      <a:srgbClr val="0066FF"/>
                    </a:highlight>
                  </a:rPr>
                  <a:t>about 30 km</a:t>
                </a:r>
              </a:p>
            </p:txBody>
          </p:sp>
          <p:sp>
            <p:nvSpPr>
              <p:cNvPr id="29" name="Text Box 56">
                <a:extLst>
                  <a:ext uri="{FF2B5EF4-FFF2-40B4-BE49-F238E27FC236}">
                    <a16:creationId xmlns:a16="http://schemas.microsoft.com/office/drawing/2014/main" id="{0E921999-8F70-4A88-A162-89E40B34EA12}"/>
                  </a:ext>
                </a:extLst>
              </p:cNvPr>
              <p:cNvSpPr txBox="1">
                <a:spLocks noChangeArrowheads="1"/>
              </p:cNvSpPr>
              <p:nvPr/>
            </p:nvSpPr>
            <p:spPr bwMode="auto">
              <a:xfrm>
                <a:off x="2400" y="1994"/>
                <a:ext cx="1200"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0000"/>
                    </a:solidFill>
                    <a:highlight>
                      <a:srgbClr val="0066FF"/>
                    </a:highlight>
                  </a:rPr>
                  <a:t>about 1 hour</a:t>
                </a:r>
              </a:p>
            </p:txBody>
          </p:sp>
        </p:grpSp>
        <p:sp>
          <p:nvSpPr>
            <p:cNvPr id="17" name="Text Box 61">
              <a:extLst>
                <a:ext uri="{FF2B5EF4-FFF2-40B4-BE49-F238E27FC236}">
                  <a16:creationId xmlns:a16="http://schemas.microsoft.com/office/drawing/2014/main" id="{24371FC2-EB8F-42B0-A87B-9AFA0632A928}"/>
                </a:ext>
              </a:extLst>
            </p:cNvPr>
            <p:cNvSpPr txBox="1">
              <a:spLocks noChangeArrowheads="1"/>
            </p:cNvSpPr>
            <p:nvPr/>
          </p:nvSpPr>
          <p:spPr bwMode="auto">
            <a:xfrm>
              <a:off x="3552" y="2256"/>
              <a:ext cx="1728"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solidFill>
                    <a:srgbClr val="FFFFFF"/>
                  </a:solidFill>
                  <a:highlight>
                    <a:srgbClr val="0066FF"/>
                  </a:highlight>
                </a:rPr>
                <a:t>to the south of the city</a:t>
              </a:r>
            </a:p>
          </p:txBody>
        </p:sp>
      </p:grpSp>
      <p:sp>
        <p:nvSpPr>
          <p:cNvPr id="34" name="Text Box 45">
            <a:extLst>
              <a:ext uri="{FF2B5EF4-FFF2-40B4-BE49-F238E27FC236}">
                <a16:creationId xmlns:a16="http://schemas.microsoft.com/office/drawing/2014/main" id="{2B55B3FE-B0E0-48BD-A378-DE72F67CE4E2}"/>
              </a:ext>
            </a:extLst>
          </p:cNvPr>
          <p:cNvSpPr txBox="1">
            <a:spLocks noChangeArrowheads="1"/>
          </p:cNvSpPr>
          <p:nvPr/>
        </p:nvSpPr>
        <p:spPr bwMode="auto">
          <a:xfrm>
            <a:off x="3209" y="1019693"/>
            <a:ext cx="4038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latin typeface=".VnTime" panose="020B7200000000000000" pitchFamily="34" charset="0"/>
              </a:rPr>
              <a:t>It’s to the </a:t>
            </a:r>
            <a:r>
              <a:rPr lang="en-US" altLang="en-US" sz="2400" dirty="0">
                <a:solidFill>
                  <a:srgbClr val="FF0000"/>
                </a:solidFill>
                <a:latin typeface=".VnTime" panose="020B7200000000000000" pitchFamily="34" charset="0"/>
              </a:rPr>
              <a:t>south of the city.</a:t>
            </a:r>
          </a:p>
        </p:txBody>
      </p:sp>
      <p:sp>
        <p:nvSpPr>
          <p:cNvPr id="35" name="Text Box 46">
            <a:extLst>
              <a:ext uri="{FF2B5EF4-FFF2-40B4-BE49-F238E27FC236}">
                <a16:creationId xmlns:a16="http://schemas.microsoft.com/office/drawing/2014/main" id="{908B2F98-2BDD-47DD-8062-701B6CC42839}"/>
              </a:ext>
            </a:extLst>
          </p:cNvPr>
          <p:cNvSpPr txBox="1">
            <a:spLocks noChangeArrowheads="1"/>
          </p:cNvSpPr>
          <p:nvPr/>
        </p:nvSpPr>
        <p:spPr bwMode="auto">
          <a:xfrm>
            <a:off x="-38100" y="1647561"/>
            <a:ext cx="54101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latin typeface=".VnTime" panose="020B7200000000000000" pitchFamily="34" charset="0"/>
              </a:rPr>
              <a:t>It’s</a:t>
            </a:r>
            <a:r>
              <a:rPr lang="en-US" altLang="en-US" sz="2400" dirty="0">
                <a:solidFill>
                  <a:srgbClr val="FF0000"/>
                </a:solidFill>
                <a:latin typeface=".VnTime" panose="020B7200000000000000" pitchFamily="34" charset="0"/>
              </a:rPr>
              <a:t> about 30 kilometers from the city.</a:t>
            </a:r>
          </a:p>
        </p:txBody>
      </p:sp>
      <p:sp>
        <p:nvSpPr>
          <p:cNvPr id="36" name="Text Box 47">
            <a:extLst>
              <a:ext uri="{FF2B5EF4-FFF2-40B4-BE49-F238E27FC236}">
                <a16:creationId xmlns:a16="http://schemas.microsoft.com/office/drawing/2014/main" id="{05E9AC9E-3B18-474B-A0F0-536229B8AF14}"/>
              </a:ext>
            </a:extLst>
          </p:cNvPr>
          <p:cNvSpPr txBox="1">
            <a:spLocks noChangeArrowheads="1"/>
          </p:cNvSpPr>
          <p:nvPr/>
        </p:nvSpPr>
        <p:spPr bwMode="auto">
          <a:xfrm>
            <a:off x="-26920" y="2305289"/>
            <a:ext cx="381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latin typeface=".VnTime" panose="020B7200000000000000" pitchFamily="34" charset="0"/>
              </a:rPr>
              <a:t>I can get there </a:t>
            </a:r>
            <a:r>
              <a:rPr lang="en-US" altLang="en-US" sz="2400" dirty="0">
                <a:solidFill>
                  <a:srgbClr val="FF0000"/>
                </a:solidFill>
                <a:latin typeface=".VnTime" panose="020B7200000000000000" pitchFamily="34" charset="0"/>
              </a:rPr>
              <a:t>by bus.</a:t>
            </a:r>
          </a:p>
        </p:txBody>
      </p:sp>
      <p:sp>
        <p:nvSpPr>
          <p:cNvPr id="37" name="Text Box 48">
            <a:extLst>
              <a:ext uri="{FF2B5EF4-FFF2-40B4-BE49-F238E27FC236}">
                <a16:creationId xmlns:a16="http://schemas.microsoft.com/office/drawing/2014/main" id="{AEB97A0F-61D1-492E-8998-C211E62D24D8}"/>
              </a:ext>
            </a:extLst>
          </p:cNvPr>
          <p:cNvSpPr txBox="1">
            <a:spLocks noChangeArrowheads="1"/>
          </p:cNvSpPr>
          <p:nvPr/>
        </p:nvSpPr>
        <p:spPr bwMode="auto">
          <a:xfrm>
            <a:off x="-18819" y="3015339"/>
            <a:ext cx="38415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latin typeface=".VnTime" panose="020B7200000000000000" pitchFamily="34" charset="0"/>
              </a:rPr>
              <a:t>It takes me </a:t>
            </a:r>
            <a:r>
              <a:rPr lang="en-US" altLang="en-US" sz="2400" dirty="0">
                <a:solidFill>
                  <a:srgbClr val="FF0000"/>
                </a:solidFill>
                <a:latin typeface=".VnTime" panose="020B7200000000000000" pitchFamily="34" charset="0"/>
              </a:rPr>
              <a:t>about 1 hour  to get there.</a:t>
            </a:r>
            <a:endParaRPr lang="en-US" altLang="en-US" sz="2400" dirty="0">
              <a:solidFill>
                <a:srgbClr val="FF0000"/>
              </a:solidFill>
              <a:highlight>
                <a:srgbClr val="0066FF"/>
              </a:highlight>
              <a:latin typeface=".VnTime" panose="020B7200000000000000" pitchFamily="34" charset="0"/>
            </a:endParaRPr>
          </a:p>
        </p:txBody>
      </p:sp>
      <p:sp>
        <p:nvSpPr>
          <p:cNvPr id="38" name="Text Box 49">
            <a:extLst>
              <a:ext uri="{FF2B5EF4-FFF2-40B4-BE49-F238E27FC236}">
                <a16:creationId xmlns:a16="http://schemas.microsoft.com/office/drawing/2014/main" id="{EDB2B284-8B20-4C27-A411-72C147E140BB}"/>
              </a:ext>
            </a:extLst>
          </p:cNvPr>
          <p:cNvSpPr txBox="1">
            <a:spLocks noChangeArrowheads="1"/>
          </p:cNvSpPr>
          <p:nvPr/>
        </p:nvSpPr>
        <p:spPr bwMode="auto">
          <a:xfrm>
            <a:off x="9526" y="4410035"/>
            <a:ext cx="28479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solidFill>
                  <a:srgbClr val="FF0000"/>
                </a:solidFill>
                <a:latin typeface=".VnTime" panose="020B7200000000000000" pitchFamily="34" charset="0"/>
              </a:rPr>
              <a:t>They plant rice and vegetables.</a:t>
            </a:r>
          </a:p>
        </p:txBody>
      </p:sp>
      <p:sp>
        <p:nvSpPr>
          <p:cNvPr id="39" name="Text Box 50">
            <a:extLst>
              <a:ext uri="{FF2B5EF4-FFF2-40B4-BE49-F238E27FC236}">
                <a16:creationId xmlns:a16="http://schemas.microsoft.com/office/drawing/2014/main" id="{6A6C9749-C38B-4E19-8EFD-2DD5C5E39944}"/>
              </a:ext>
            </a:extLst>
          </p:cNvPr>
          <p:cNvSpPr txBox="1">
            <a:spLocks noChangeArrowheads="1"/>
          </p:cNvSpPr>
          <p:nvPr/>
        </p:nvSpPr>
        <p:spPr bwMode="auto">
          <a:xfrm>
            <a:off x="-45970" y="5687516"/>
            <a:ext cx="36385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solidFill>
                  <a:srgbClr val="FF0000"/>
                </a:solidFill>
                <a:latin typeface=".VnTime" panose="020B7200000000000000" pitchFamily="34" charset="0"/>
                <a:sym typeface="Wingdings" panose="05000000000000000000" pitchFamily="2" charset="2"/>
              </a:rPr>
              <a:t></a:t>
            </a:r>
            <a:r>
              <a:rPr lang="en-US" altLang="en-US" sz="2400" dirty="0">
                <a:solidFill>
                  <a:srgbClr val="FF0000"/>
                </a:solidFill>
                <a:latin typeface=".VnTime" panose="020B7200000000000000" pitchFamily="34" charset="0"/>
              </a:rPr>
              <a:t>Yes , it does. (There is a river flowing across the village</a:t>
            </a:r>
            <a:r>
              <a:rPr lang="en-US" altLang="en-US" sz="2400" b="1" dirty="0">
                <a:solidFill>
                  <a:srgbClr val="FF0000"/>
                </a:solidFill>
                <a:latin typeface=".VnTime" panose="020B7200000000000000" pitchFamily="34" charset="0"/>
              </a:rPr>
              <a:t>.)</a:t>
            </a:r>
          </a:p>
        </p:txBody>
      </p:sp>
      <p:sp>
        <p:nvSpPr>
          <p:cNvPr id="40" name="Rectangle 22">
            <a:extLst>
              <a:ext uri="{FF2B5EF4-FFF2-40B4-BE49-F238E27FC236}">
                <a16:creationId xmlns:a16="http://schemas.microsoft.com/office/drawing/2014/main" id="{4D4A6558-4F4E-475C-8D8E-113C3E00C3BC}"/>
              </a:ext>
            </a:extLst>
          </p:cNvPr>
          <p:cNvSpPr>
            <a:spLocks noChangeArrowheads="1"/>
          </p:cNvSpPr>
          <p:nvPr/>
        </p:nvSpPr>
        <p:spPr bwMode="auto">
          <a:xfrm>
            <a:off x="123824" y="-88047"/>
            <a:ext cx="86391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u="sng" dirty="0">
                <a:solidFill>
                  <a:srgbClr val="C00000"/>
                </a:solidFill>
              </a:rPr>
              <a:t>TASK 2</a:t>
            </a:r>
            <a:r>
              <a:rPr lang="en-US" altLang="en-US" sz="2400" b="1" u="sng" dirty="0">
                <a:solidFill>
                  <a:srgbClr val="00B050"/>
                </a:solidFill>
              </a:rPr>
              <a:t>: Pair work: </a:t>
            </a:r>
            <a:r>
              <a:rPr lang="en-US" altLang="en-US" sz="2400" b="1" dirty="0">
                <a:solidFill>
                  <a:srgbClr val="00B050"/>
                </a:solidFill>
              </a:rPr>
              <a:t>Look at the picture with the information on it to ask and answer about </a:t>
            </a:r>
            <a:r>
              <a:rPr lang="en-US" altLang="en-US" sz="2400" b="1" dirty="0">
                <a:solidFill>
                  <a:srgbClr val="C00000"/>
                </a:solidFill>
              </a:rPr>
              <a:t>YOUR VILLAGE</a:t>
            </a:r>
            <a:endParaRPr lang="en-US" altLang="en-US" sz="2000" b="1" dirty="0">
              <a:solidFill>
                <a:srgbClr val="C00000"/>
              </a:solidFill>
            </a:endParaRPr>
          </a:p>
        </p:txBody>
      </p:sp>
    </p:spTree>
    <p:extLst>
      <p:ext uri="{BB962C8B-B14F-4D97-AF65-F5344CB8AC3E}">
        <p14:creationId xmlns:p14="http://schemas.microsoft.com/office/powerpoint/2010/main" val="137416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800" decel="100000"/>
                                        <p:tgtEl>
                                          <p:spTgt spid="15"/>
                                        </p:tgtEl>
                                      </p:cBhvr>
                                    </p:animEffect>
                                    <p:anim calcmode="lin" valueType="num">
                                      <p:cBhvr>
                                        <p:cTn id="14" dur="800" decel="100000" fill="hold"/>
                                        <p:tgtEl>
                                          <p:spTgt spid="15"/>
                                        </p:tgtEl>
                                        <p:attrNameLst>
                                          <p:attrName>style.rotation</p:attrName>
                                        </p:attrNameLst>
                                      </p:cBhvr>
                                      <p:tavLst>
                                        <p:tav tm="0">
                                          <p:val>
                                            <p:fltVal val="-90"/>
                                          </p:val>
                                        </p:tav>
                                        <p:tav tm="100000">
                                          <p:val>
                                            <p:fltVal val="0"/>
                                          </p:val>
                                        </p:tav>
                                      </p:tavLst>
                                    </p:anim>
                                    <p:anim calcmode="lin" valueType="num">
                                      <p:cBhvr>
                                        <p:cTn id="15" dur="800" decel="100000" fill="hold"/>
                                        <p:tgtEl>
                                          <p:spTgt spid="15"/>
                                        </p:tgtEl>
                                        <p:attrNameLst>
                                          <p:attrName>ppt_x</p:attrName>
                                        </p:attrNameLst>
                                      </p:cBhvr>
                                      <p:tavLst>
                                        <p:tav tm="0">
                                          <p:val>
                                            <p:strVal val="#ppt_x+0.4"/>
                                          </p:val>
                                        </p:tav>
                                        <p:tav tm="100000">
                                          <p:val>
                                            <p:strVal val="#ppt_x-0.05"/>
                                          </p:val>
                                        </p:tav>
                                      </p:tavLst>
                                    </p:anim>
                                    <p:anim calcmode="lin" valueType="num">
                                      <p:cBhvr>
                                        <p:cTn id="16" dur="800" decel="100000" fill="hold"/>
                                        <p:tgtEl>
                                          <p:spTgt spid="1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ppt_x"/>
                                          </p:val>
                                        </p:tav>
                                        <p:tav tm="100000">
                                          <p:val>
                                            <p:strVal val="#ppt_x"/>
                                          </p:val>
                                        </p:tav>
                                      </p:tavLst>
                                    </p:anim>
                                    <p:anim calcmode="lin" valueType="num">
                                      <p:cBhvr additive="base">
                                        <p:cTn id="3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ppt_x"/>
                                          </p:val>
                                        </p:tav>
                                        <p:tav tm="100000">
                                          <p:val>
                                            <p:strVal val="#ppt_x"/>
                                          </p:val>
                                        </p:tav>
                                      </p:tavLst>
                                    </p:anim>
                                    <p:anim calcmode="lin" valueType="num">
                                      <p:cBhvr additive="base">
                                        <p:cTn id="5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34"/>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36"/>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7"/>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8"/>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35" grpId="0"/>
      <p:bldP spid="35" grpId="1"/>
      <p:bldP spid="36" grpId="0"/>
      <p:bldP spid="36" grpId="1"/>
      <p:bldP spid="37" grpId="0"/>
      <p:bldP spid="37" grpId="1"/>
      <p:bldP spid="38" grpId="0"/>
      <p:bldP spid="38" grpId="1"/>
      <p:bldP spid="39" grpId="0"/>
      <p:bldP spid="39"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1363</TotalTime>
  <Words>1653</Words>
  <Application>Microsoft Office PowerPoint</Application>
  <PresentationFormat>On-screen Show (4:3)</PresentationFormat>
  <Paragraphs>283</Paragraphs>
  <Slides>26</Slides>
  <Notes>10</Notes>
  <HiddenSlides>0</HiddenSlides>
  <MMClips>4</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.VnAristote</vt:lpstr>
      <vt:lpstr>.VnTime</vt:lpstr>
      <vt:lpstr>Arial</vt:lpstr>
      <vt:lpstr>Calibri</vt:lpstr>
      <vt:lpstr>Impact</vt:lpstr>
      <vt:lpstr>Times New Roman</vt:lpstr>
      <vt:lpstr>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Crossword Puzzle – Places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Listen then correct the mistakes</vt:lpstr>
      <vt:lpstr>PowerPoint Presentation</vt:lpstr>
    </vt:vector>
  </TitlesOfParts>
  <Company>THCS LY TU TRONG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THI THAI HA</dc:creator>
  <cp:lastModifiedBy>ACER</cp:lastModifiedBy>
  <cp:revision>68</cp:revision>
  <dcterms:created xsi:type="dcterms:W3CDTF">2007-10-29T17:13:10Z</dcterms:created>
  <dcterms:modified xsi:type="dcterms:W3CDTF">2023-03-12T01:31:14Z</dcterms:modified>
</cp:coreProperties>
</file>